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1"/>
  </p:notesMasterIdLst>
  <p:sldIdLst>
    <p:sldId id="355" r:id="rId2"/>
    <p:sldId id="258" r:id="rId3"/>
    <p:sldId id="259" r:id="rId4"/>
    <p:sldId id="260" r:id="rId5"/>
    <p:sldId id="261" r:id="rId6"/>
    <p:sldId id="276" r:id="rId7"/>
    <p:sldId id="263" r:id="rId8"/>
    <p:sldId id="264" r:id="rId9"/>
    <p:sldId id="265" r:id="rId10"/>
    <p:sldId id="266" r:id="rId11"/>
    <p:sldId id="267" r:id="rId12"/>
    <p:sldId id="297" r:id="rId13"/>
    <p:sldId id="298" r:id="rId14"/>
    <p:sldId id="299" r:id="rId15"/>
    <p:sldId id="300" r:id="rId16"/>
    <p:sldId id="301" r:id="rId17"/>
    <p:sldId id="302" r:id="rId18"/>
    <p:sldId id="303" r:id="rId19"/>
    <p:sldId id="304" r:id="rId20"/>
    <p:sldId id="305" r:id="rId21"/>
    <p:sldId id="306" r:id="rId22"/>
    <p:sldId id="307" r:id="rId23"/>
    <p:sldId id="308" r:id="rId24"/>
    <p:sldId id="309" r:id="rId25"/>
    <p:sldId id="310" r:id="rId26"/>
    <p:sldId id="311" r:id="rId27"/>
    <p:sldId id="268" r:id="rId28"/>
    <p:sldId id="269" r:id="rId29"/>
    <p:sldId id="270" r:id="rId30"/>
    <p:sldId id="312" r:id="rId31"/>
    <p:sldId id="313" r:id="rId32"/>
    <p:sldId id="314" r:id="rId33"/>
    <p:sldId id="315" r:id="rId34"/>
    <p:sldId id="316" r:id="rId35"/>
    <p:sldId id="317" r:id="rId36"/>
    <p:sldId id="318" r:id="rId37"/>
    <p:sldId id="319" r:id="rId38"/>
    <p:sldId id="321" r:id="rId39"/>
    <p:sldId id="322" r:id="rId40"/>
    <p:sldId id="271" r:id="rId41"/>
    <p:sldId id="275" r:id="rId42"/>
    <p:sldId id="277" r:id="rId43"/>
    <p:sldId id="278" r:id="rId44"/>
    <p:sldId id="279" r:id="rId45"/>
    <p:sldId id="280" r:id="rId46"/>
    <p:sldId id="281" r:id="rId47"/>
    <p:sldId id="323" r:id="rId48"/>
    <p:sldId id="331" r:id="rId49"/>
    <p:sldId id="324" r:id="rId50"/>
    <p:sldId id="326" r:id="rId51"/>
    <p:sldId id="327" r:id="rId52"/>
    <p:sldId id="328" r:id="rId53"/>
    <p:sldId id="330" r:id="rId54"/>
    <p:sldId id="282" r:id="rId55"/>
    <p:sldId id="283" r:id="rId56"/>
    <p:sldId id="284" r:id="rId57"/>
    <p:sldId id="332" r:id="rId58"/>
    <p:sldId id="333" r:id="rId59"/>
    <p:sldId id="335" r:id="rId60"/>
    <p:sldId id="336" r:id="rId61"/>
    <p:sldId id="337" r:id="rId62"/>
    <p:sldId id="338" r:id="rId63"/>
    <p:sldId id="285" r:id="rId64"/>
    <p:sldId id="286" r:id="rId65"/>
    <p:sldId id="287" r:id="rId66"/>
    <p:sldId id="288" r:id="rId67"/>
    <p:sldId id="289" r:id="rId68"/>
    <p:sldId id="290" r:id="rId69"/>
    <p:sldId id="291" r:id="rId70"/>
    <p:sldId id="339" r:id="rId71"/>
    <p:sldId id="340" r:id="rId72"/>
    <p:sldId id="341" r:id="rId73"/>
    <p:sldId id="342" r:id="rId74"/>
    <p:sldId id="343" r:id="rId75"/>
    <p:sldId id="344" r:id="rId76"/>
    <p:sldId id="345" r:id="rId77"/>
    <p:sldId id="292" r:id="rId78"/>
    <p:sldId id="293" r:id="rId79"/>
    <p:sldId id="294" r:id="rId80"/>
    <p:sldId id="346" r:id="rId81"/>
    <p:sldId id="349" r:id="rId82"/>
    <p:sldId id="350" r:id="rId83"/>
    <p:sldId id="351" r:id="rId84"/>
    <p:sldId id="353" r:id="rId85"/>
    <p:sldId id="354" r:id="rId86"/>
    <p:sldId id="295" r:id="rId87"/>
    <p:sldId id="296" r:id="rId88"/>
    <p:sldId id="273" r:id="rId89"/>
    <p:sldId id="274" r:id="rId90"/>
  </p:sldIdLst>
  <p:sldSz cx="12192000" cy="6858000"/>
  <p:notesSz cx="6858000" cy="9144000"/>
  <p:defaultTextStyle>
    <a:defPPr>
      <a:defRPr lang="ar-E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64A2"/>
    <a:srgbClr val="9BBB59"/>
    <a:srgbClr val="C050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F440CE-C947-4A27-84F7-E04D72317E8D}"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US"/>
        </a:p>
      </dgm:t>
    </dgm:pt>
    <dgm:pt modelId="{7EF7D311-0835-4AF5-B885-D4BB00069132}">
      <dgm:prSet phldrT="[Text]" custT="1"/>
      <dgm:spPr/>
      <dgm:t>
        <a:bodyPr/>
        <a:lstStyle/>
        <a:p>
          <a:pPr algn="ctr" rtl="1"/>
          <a:r>
            <a:rPr lang="ar-EG" sz="2800" b="1" dirty="0">
              <a:cs typeface="+mj-cs"/>
            </a:rPr>
            <a:t>موضوعات الصراع</a:t>
          </a:r>
          <a:endParaRPr lang="en-US" sz="2800" b="1" dirty="0">
            <a:cs typeface="+mj-cs"/>
          </a:endParaRPr>
        </a:p>
      </dgm:t>
    </dgm:pt>
    <dgm:pt modelId="{EED717EB-0FBD-48B5-9463-1C603B501BA4}" type="parTrans" cxnId="{4B6B175F-D298-4483-A27E-1290084C93F5}">
      <dgm:prSet/>
      <dgm:spPr/>
      <dgm:t>
        <a:bodyPr/>
        <a:lstStyle/>
        <a:p>
          <a:pPr algn="ctr" rtl="1"/>
          <a:endParaRPr lang="en-US" sz="2800" b="1">
            <a:cs typeface="+mj-cs"/>
          </a:endParaRPr>
        </a:p>
      </dgm:t>
    </dgm:pt>
    <dgm:pt modelId="{B41B4A69-DD82-4BCD-849F-659D814F7977}" type="sibTrans" cxnId="{4B6B175F-D298-4483-A27E-1290084C93F5}">
      <dgm:prSet/>
      <dgm:spPr/>
      <dgm:t>
        <a:bodyPr/>
        <a:lstStyle/>
        <a:p>
          <a:pPr algn="ctr" rtl="1"/>
          <a:endParaRPr lang="en-US" sz="2800" b="1">
            <a:cs typeface="+mj-cs"/>
          </a:endParaRPr>
        </a:p>
      </dgm:t>
    </dgm:pt>
    <dgm:pt modelId="{42CCB95B-68F5-49CF-B2A6-8CF815CAB880}">
      <dgm:prSet phldrT="[Text]" custT="1"/>
      <dgm:spPr/>
      <dgm:t>
        <a:bodyPr/>
        <a:lstStyle/>
        <a:p>
          <a:pPr algn="ctr" rtl="1"/>
          <a:r>
            <a:rPr lang="ar-EG" sz="2800" b="1">
              <a:cs typeface="+mj-cs"/>
            </a:rPr>
            <a:t>الثروة أو الموارد </a:t>
          </a:r>
          <a:endParaRPr lang="en-US" sz="2800" b="1" dirty="0">
            <a:cs typeface="+mj-cs"/>
          </a:endParaRPr>
        </a:p>
      </dgm:t>
    </dgm:pt>
    <dgm:pt modelId="{40189425-2401-4775-9B85-5528B5D59B96}" type="parTrans" cxnId="{489D607B-5D2C-4A33-B52D-A6D6DF2677C9}">
      <dgm:prSet/>
      <dgm:spPr/>
      <dgm:t>
        <a:bodyPr/>
        <a:lstStyle/>
        <a:p>
          <a:pPr algn="ctr" rtl="1"/>
          <a:endParaRPr lang="en-US" sz="2800" b="1">
            <a:cs typeface="+mj-cs"/>
          </a:endParaRPr>
        </a:p>
      </dgm:t>
    </dgm:pt>
    <dgm:pt modelId="{3EC4D26A-4CDB-4969-A5A5-2E8ABFE0AF56}" type="sibTrans" cxnId="{489D607B-5D2C-4A33-B52D-A6D6DF2677C9}">
      <dgm:prSet/>
      <dgm:spPr/>
      <dgm:t>
        <a:bodyPr/>
        <a:lstStyle/>
        <a:p>
          <a:pPr algn="ctr" rtl="1"/>
          <a:endParaRPr lang="en-US" sz="2800" b="1">
            <a:cs typeface="+mj-cs"/>
          </a:endParaRPr>
        </a:p>
      </dgm:t>
    </dgm:pt>
    <dgm:pt modelId="{F7102216-2E6F-40EE-8C07-5AFE338939D2}">
      <dgm:prSet custT="1"/>
      <dgm:spPr/>
      <dgm:t>
        <a:bodyPr/>
        <a:lstStyle/>
        <a:p>
          <a:pPr algn="ctr" rtl="1"/>
          <a:r>
            <a:rPr lang="ar-EG" sz="2800" b="1" dirty="0">
              <a:cs typeface="+mj-cs"/>
            </a:rPr>
            <a:t>السلطة </a:t>
          </a:r>
          <a:endParaRPr lang="en-US" sz="2800" b="1" dirty="0">
            <a:cs typeface="+mj-cs"/>
          </a:endParaRPr>
        </a:p>
      </dgm:t>
    </dgm:pt>
    <dgm:pt modelId="{54272D40-D583-48E9-9162-7E823B19BE6B}" type="parTrans" cxnId="{02CC38C9-045B-4470-8302-C2C75247494C}">
      <dgm:prSet/>
      <dgm:spPr/>
      <dgm:t>
        <a:bodyPr/>
        <a:lstStyle/>
        <a:p>
          <a:pPr algn="ctr" rtl="1"/>
          <a:endParaRPr lang="en-US" sz="2800" b="1">
            <a:cs typeface="+mj-cs"/>
          </a:endParaRPr>
        </a:p>
      </dgm:t>
    </dgm:pt>
    <dgm:pt modelId="{B5778AFF-656D-4975-A2B8-24EBB95D9078}" type="sibTrans" cxnId="{02CC38C9-045B-4470-8302-C2C75247494C}">
      <dgm:prSet/>
      <dgm:spPr/>
      <dgm:t>
        <a:bodyPr/>
        <a:lstStyle/>
        <a:p>
          <a:pPr algn="ctr" rtl="1"/>
          <a:endParaRPr lang="en-US" sz="2800" b="1">
            <a:cs typeface="+mj-cs"/>
          </a:endParaRPr>
        </a:p>
      </dgm:t>
    </dgm:pt>
    <dgm:pt modelId="{0C85086F-A590-44E5-9CB4-A81EE73E2773}">
      <dgm:prSet custT="1"/>
      <dgm:spPr/>
      <dgm:t>
        <a:bodyPr/>
        <a:lstStyle/>
        <a:p>
          <a:pPr algn="ctr" rtl="1"/>
          <a:r>
            <a:rPr lang="ar-EG" sz="2800" b="1" dirty="0">
              <a:cs typeface="+mj-cs"/>
            </a:rPr>
            <a:t>الهوية </a:t>
          </a:r>
          <a:endParaRPr lang="en-US" sz="2800" b="1" dirty="0">
            <a:cs typeface="+mj-cs"/>
          </a:endParaRPr>
        </a:p>
      </dgm:t>
    </dgm:pt>
    <dgm:pt modelId="{03039905-C3C0-47CB-9A15-AFD0B232423F}" type="parTrans" cxnId="{B787C62B-C9D4-4C68-BFB5-3B3D6B25E3E1}">
      <dgm:prSet/>
      <dgm:spPr/>
      <dgm:t>
        <a:bodyPr/>
        <a:lstStyle/>
        <a:p>
          <a:pPr algn="ctr" rtl="1"/>
          <a:endParaRPr lang="en-US" sz="2800" b="1">
            <a:cs typeface="+mj-cs"/>
          </a:endParaRPr>
        </a:p>
      </dgm:t>
    </dgm:pt>
    <dgm:pt modelId="{2C994906-DD70-4CB9-897A-10EEAD079E2A}" type="sibTrans" cxnId="{B787C62B-C9D4-4C68-BFB5-3B3D6B25E3E1}">
      <dgm:prSet/>
      <dgm:spPr/>
      <dgm:t>
        <a:bodyPr/>
        <a:lstStyle/>
        <a:p>
          <a:pPr algn="ctr" rtl="1"/>
          <a:endParaRPr lang="en-US" sz="2800" b="1">
            <a:cs typeface="+mj-cs"/>
          </a:endParaRPr>
        </a:p>
      </dgm:t>
    </dgm:pt>
    <dgm:pt modelId="{24B5DF6F-33E3-437E-A72F-9CC96F5FA7DE}">
      <dgm:prSet custT="1"/>
      <dgm:spPr/>
      <dgm:t>
        <a:bodyPr/>
        <a:lstStyle/>
        <a:p>
          <a:pPr algn="ctr" rtl="1"/>
          <a:r>
            <a:rPr lang="ar-EG" sz="2800" b="1" dirty="0">
              <a:cs typeface="+mj-cs"/>
            </a:rPr>
            <a:t>الأوضاع السياسية والاجتماعية</a:t>
          </a:r>
          <a:endParaRPr lang="en-US" sz="2800" b="1" dirty="0">
            <a:cs typeface="+mj-cs"/>
          </a:endParaRPr>
        </a:p>
      </dgm:t>
    </dgm:pt>
    <dgm:pt modelId="{56070724-5DB8-46F9-9FAA-DA02FA748AFE}" type="parTrans" cxnId="{E7B2AAFD-0BCC-452E-BC07-DCD7B9E722DD}">
      <dgm:prSet/>
      <dgm:spPr/>
      <dgm:t>
        <a:bodyPr/>
        <a:lstStyle/>
        <a:p>
          <a:pPr algn="ctr" rtl="1"/>
          <a:endParaRPr lang="en-US" sz="2800" b="1">
            <a:cs typeface="+mj-cs"/>
          </a:endParaRPr>
        </a:p>
      </dgm:t>
    </dgm:pt>
    <dgm:pt modelId="{C6820435-9582-4AC3-B1E1-B9C6FDD9691C}" type="sibTrans" cxnId="{E7B2AAFD-0BCC-452E-BC07-DCD7B9E722DD}">
      <dgm:prSet/>
      <dgm:spPr/>
      <dgm:t>
        <a:bodyPr/>
        <a:lstStyle/>
        <a:p>
          <a:pPr algn="ctr" rtl="1"/>
          <a:endParaRPr lang="en-US" sz="2800" b="1">
            <a:cs typeface="+mj-cs"/>
          </a:endParaRPr>
        </a:p>
      </dgm:t>
    </dgm:pt>
    <dgm:pt modelId="{FCF86DE8-152A-451D-A1A8-457CA196C640}" type="pres">
      <dgm:prSet presAssocID="{43F440CE-C947-4A27-84F7-E04D72317E8D}" presName="cycle" presStyleCnt="0">
        <dgm:presLayoutVars>
          <dgm:chMax val="1"/>
          <dgm:dir/>
          <dgm:animLvl val="ctr"/>
          <dgm:resizeHandles val="exact"/>
        </dgm:presLayoutVars>
      </dgm:prSet>
      <dgm:spPr/>
    </dgm:pt>
    <dgm:pt modelId="{22181C20-FCFF-44A8-8F7A-82897E3BACBD}" type="pres">
      <dgm:prSet presAssocID="{7EF7D311-0835-4AF5-B885-D4BB00069132}" presName="centerShape" presStyleLbl="node0" presStyleIdx="0" presStyleCnt="1"/>
      <dgm:spPr/>
    </dgm:pt>
    <dgm:pt modelId="{7C58434A-8C8E-4685-ACAD-F0E35196271E}" type="pres">
      <dgm:prSet presAssocID="{40189425-2401-4775-9B85-5528B5D59B96}" presName="parTrans" presStyleLbl="bgSibTrans2D1" presStyleIdx="0" presStyleCnt="4"/>
      <dgm:spPr/>
    </dgm:pt>
    <dgm:pt modelId="{B0B1F265-D117-4F44-A384-50961F9494F0}" type="pres">
      <dgm:prSet presAssocID="{42CCB95B-68F5-49CF-B2A6-8CF815CAB880}" presName="node" presStyleLbl="node1" presStyleIdx="0" presStyleCnt="4">
        <dgm:presLayoutVars>
          <dgm:bulletEnabled val="1"/>
        </dgm:presLayoutVars>
      </dgm:prSet>
      <dgm:spPr/>
    </dgm:pt>
    <dgm:pt modelId="{040629DF-5E11-4729-9DF9-CCEDFADD7304}" type="pres">
      <dgm:prSet presAssocID="{54272D40-D583-48E9-9162-7E823B19BE6B}" presName="parTrans" presStyleLbl="bgSibTrans2D1" presStyleIdx="1" presStyleCnt="4"/>
      <dgm:spPr/>
    </dgm:pt>
    <dgm:pt modelId="{BB97F022-AA86-4FE4-BCD3-920DFF610E24}" type="pres">
      <dgm:prSet presAssocID="{F7102216-2E6F-40EE-8C07-5AFE338939D2}" presName="node" presStyleLbl="node1" presStyleIdx="1" presStyleCnt="4">
        <dgm:presLayoutVars>
          <dgm:bulletEnabled val="1"/>
        </dgm:presLayoutVars>
      </dgm:prSet>
      <dgm:spPr/>
    </dgm:pt>
    <dgm:pt modelId="{2D5DDB39-8D33-460F-A502-ECEDD704464E}" type="pres">
      <dgm:prSet presAssocID="{03039905-C3C0-47CB-9A15-AFD0B232423F}" presName="parTrans" presStyleLbl="bgSibTrans2D1" presStyleIdx="2" presStyleCnt="4"/>
      <dgm:spPr/>
    </dgm:pt>
    <dgm:pt modelId="{4BCDC32C-31CB-4688-B747-50351ED60AB1}" type="pres">
      <dgm:prSet presAssocID="{0C85086F-A590-44E5-9CB4-A81EE73E2773}" presName="node" presStyleLbl="node1" presStyleIdx="2" presStyleCnt="4">
        <dgm:presLayoutVars>
          <dgm:bulletEnabled val="1"/>
        </dgm:presLayoutVars>
      </dgm:prSet>
      <dgm:spPr/>
    </dgm:pt>
    <dgm:pt modelId="{665C3393-9ED5-4A87-8AD8-98AD76F6D0D8}" type="pres">
      <dgm:prSet presAssocID="{56070724-5DB8-46F9-9FAA-DA02FA748AFE}" presName="parTrans" presStyleLbl="bgSibTrans2D1" presStyleIdx="3" presStyleCnt="4"/>
      <dgm:spPr/>
    </dgm:pt>
    <dgm:pt modelId="{6E2C0314-FC61-4940-A95D-830F4EA9D3E2}" type="pres">
      <dgm:prSet presAssocID="{24B5DF6F-33E3-437E-A72F-9CC96F5FA7DE}" presName="node" presStyleLbl="node1" presStyleIdx="3" presStyleCnt="4">
        <dgm:presLayoutVars>
          <dgm:bulletEnabled val="1"/>
        </dgm:presLayoutVars>
      </dgm:prSet>
      <dgm:spPr/>
    </dgm:pt>
  </dgm:ptLst>
  <dgm:cxnLst>
    <dgm:cxn modelId="{B787C62B-C9D4-4C68-BFB5-3B3D6B25E3E1}" srcId="{7EF7D311-0835-4AF5-B885-D4BB00069132}" destId="{0C85086F-A590-44E5-9CB4-A81EE73E2773}" srcOrd="2" destOrd="0" parTransId="{03039905-C3C0-47CB-9A15-AFD0B232423F}" sibTransId="{2C994906-DD70-4CB9-897A-10EEAD079E2A}"/>
    <dgm:cxn modelId="{BA428034-C7BB-4F3A-812F-961CAB102615}" type="presOf" srcId="{42CCB95B-68F5-49CF-B2A6-8CF815CAB880}" destId="{B0B1F265-D117-4F44-A384-50961F9494F0}" srcOrd="0" destOrd="0" presId="urn:microsoft.com/office/officeart/2005/8/layout/radial4"/>
    <dgm:cxn modelId="{1C51D036-A204-4436-A49B-B2651890D6B6}" type="presOf" srcId="{56070724-5DB8-46F9-9FAA-DA02FA748AFE}" destId="{665C3393-9ED5-4A87-8AD8-98AD76F6D0D8}" srcOrd="0" destOrd="0" presId="urn:microsoft.com/office/officeart/2005/8/layout/radial4"/>
    <dgm:cxn modelId="{4B6B175F-D298-4483-A27E-1290084C93F5}" srcId="{43F440CE-C947-4A27-84F7-E04D72317E8D}" destId="{7EF7D311-0835-4AF5-B885-D4BB00069132}" srcOrd="0" destOrd="0" parTransId="{EED717EB-0FBD-48B5-9463-1C603B501BA4}" sibTransId="{B41B4A69-DD82-4BCD-849F-659D814F7977}"/>
    <dgm:cxn modelId="{3B6EDD43-C1E9-4553-8264-C6292789DE70}" type="presOf" srcId="{7EF7D311-0835-4AF5-B885-D4BB00069132}" destId="{22181C20-FCFF-44A8-8F7A-82897E3BACBD}" srcOrd="0" destOrd="0" presId="urn:microsoft.com/office/officeart/2005/8/layout/radial4"/>
    <dgm:cxn modelId="{F1592E6C-0106-4A8D-8836-8B07E20482CD}" type="presOf" srcId="{24B5DF6F-33E3-437E-A72F-9CC96F5FA7DE}" destId="{6E2C0314-FC61-4940-A95D-830F4EA9D3E2}" srcOrd="0" destOrd="0" presId="urn:microsoft.com/office/officeart/2005/8/layout/radial4"/>
    <dgm:cxn modelId="{3D17786D-3E2A-402C-8E5B-B3C825F68393}" type="presOf" srcId="{54272D40-D583-48E9-9162-7E823B19BE6B}" destId="{040629DF-5E11-4729-9DF9-CCEDFADD7304}" srcOrd="0" destOrd="0" presId="urn:microsoft.com/office/officeart/2005/8/layout/radial4"/>
    <dgm:cxn modelId="{1D908D52-C7A0-4076-90E7-66516A23D97D}" type="presOf" srcId="{43F440CE-C947-4A27-84F7-E04D72317E8D}" destId="{FCF86DE8-152A-451D-A1A8-457CA196C640}" srcOrd="0" destOrd="0" presId="urn:microsoft.com/office/officeart/2005/8/layout/radial4"/>
    <dgm:cxn modelId="{0EB77955-E45C-4E33-91C8-E9A3AE9C2001}" type="presOf" srcId="{03039905-C3C0-47CB-9A15-AFD0B232423F}" destId="{2D5DDB39-8D33-460F-A502-ECEDD704464E}" srcOrd="0" destOrd="0" presId="urn:microsoft.com/office/officeart/2005/8/layout/radial4"/>
    <dgm:cxn modelId="{489D607B-5D2C-4A33-B52D-A6D6DF2677C9}" srcId="{7EF7D311-0835-4AF5-B885-D4BB00069132}" destId="{42CCB95B-68F5-49CF-B2A6-8CF815CAB880}" srcOrd="0" destOrd="0" parTransId="{40189425-2401-4775-9B85-5528B5D59B96}" sibTransId="{3EC4D26A-4CDB-4969-A5A5-2E8ABFE0AF56}"/>
    <dgm:cxn modelId="{02CC38C9-045B-4470-8302-C2C75247494C}" srcId="{7EF7D311-0835-4AF5-B885-D4BB00069132}" destId="{F7102216-2E6F-40EE-8C07-5AFE338939D2}" srcOrd="1" destOrd="0" parTransId="{54272D40-D583-48E9-9162-7E823B19BE6B}" sibTransId="{B5778AFF-656D-4975-A2B8-24EBB95D9078}"/>
    <dgm:cxn modelId="{8F5442DC-6F2D-4DFF-9B32-BA5D32140FC8}" type="presOf" srcId="{F7102216-2E6F-40EE-8C07-5AFE338939D2}" destId="{BB97F022-AA86-4FE4-BCD3-920DFF610E24}" srcOrd="0" destOrd="0" presId="urn:microsoft.com/office/officeart/2005/8/layout/radial4"/>
    <dgm:cxn modelId="{535596EF-0416-4E25-B35D-C448931ACDC7}" type="presOf" srcId="{40189425-2401-4775-9B85-5528B5D59B96}" destId="{7C58434A-8C8E-4685-ACAD-F0E35196271E}" srcOrd="0" destOrd="0" presId="urn:microsoft.com/office/officeart/2005/8/layout/radial4"/>
    <dgm:cxn modelId="{8E18A0F5-96BA-4052-8A45-4D14AE883596}" type="presOf" srcId="{0C85086F-A590-44E5-9CB4-A81EE73E2773}" destId="{4BCDC32C-31CB-4688-B747-50351ED60AB1}" srcOrd="0" destOrd="0" presId="urn:microsoft.com/office/officeart/2005/8/layout/radial4"/>
    <dgm:cxn modelId="{E7B2AAFD-0BCC-452E-BC07-DCD7B9E722DD}" srcId="{7EF7D311-0835-4AF5-B885-D4BB00069132}" destId="{24B5DF6F-33E3-437E-A72F-9CC96F5FA7DE}" srcOrd="3" destOrd="0" parTransId="{56070724-5DB8-46F9-9FAA-DA02FA748AFE}" sibTransId="{C6820435-9582-4AC3-B1E1-B9C6FDD9691C}"/>
    <dgm:cxn modelId="{A09145E9-8EF6-4067-B4B0-C486BFC0487B}" type="presParOf" srcId="{FCF86DE8-152A-451D-A1A8-457CA196C640}" destId="{22181C20-FCFF-44A8-8F7A-82897E3BACBD}" srcOrd="0" destOrd="0" presId="urn:microsoft.com/office/officeart/2005/8/layout/radial4"/>
    <dgm:cxn modelId="{A5D3BCCC-4A10-449D-A46F-8138CBF1F358}" type="presParOf" srcId="{FCF86DE8-152A-451D-A1A8-457CA196C640}" destId="{7C58434A-8C8E-4685-ACAD-F0E35196271E}" srcOrd="1" destOrd="0" presId="urn:microsoft.com/office/officeart/2005/8/layout/radial4"/>
    <dgm:cxn modelId="{8091B402-AA23-46EE-8B98-CFA0EB72D8C4}" type="presParOf" srcId="{FCF86DE8-152A-451D-A1A8-457CA196C640}" destId="{B0B1F265-D117-4F44-A384-50961F9494F0}" srcOrd="2" destOrd="0" presId="urn:microsoft.com/office/officeart/2005/8/layout/radial4"/>
    <dgm:cxn modelId="{89DC8EEB-B07B-485C-9059-4752FB8A56A0}" type="presParOf" srcId="{FCF86DE8-152A-451D-A1A8-457CA196C640}" destId="{040629DF-5E11-4729-9DF9-CCEDFADD7304}" srcOrd="3" destOrd="0" presId="urn:microsoft.com/office/officeart/2005/8/layout/radial4"/>
    <dgm:cxn modelId="{C6B9B2C6-6289-47B2-99FB-98FDB6BF3D62}" type="presParOf" srcId="{FCF86DE8-152A-451D-A1A8-457CA196C640}" destId="{BB97F022-AA86-4FE4-BCD3-920DFF610E24}" srcOrd="4" destOrd="0" presId="urn:microsoft.com/office/officeart/2005/8/layout/radial4"/>
    <dgm:cxn modelId="{7038D623-9589-4897-9F44-5FD6E996AE5D}" type="presParOf" srcId="{FCF86DE8-152A-451D-A1A8-457CA196C640}" destId="{2D5DDB39-8D33-460F-A502-ECEDD704464E}" srcOrd="5" destOrd="0" presId="urn:microsoft.com/office/officeart/2005/8/layout/radial4"/>
    <dgm:cxn modelId="{2F1B01ED-8834-42E0-8078-E2BBA2776030}" type="presParOf" srcId="{FCF86DE8-152A-451D-A1A8-457CA196C640}" destId="{4BCDC32C-31CB-4688-B747-50351ED60AB1}" srcOrd="6" destOrd="0" presId="urn:microsoft.com/office/officeart/2005/8/layout/radial4"/>
    <dgm:cxn modelId="{7D82AC98-0FEB-42CC-A2AA-ED19FD5B48B6}" type="presParOf" srcId="{FCF86DE8-152A-451D-A1A8-457CA196C640}" destId="{665C3393-9ED5-4A87-8AD8-98AD76F6D0D8}" srcOrd="7" destOrd="0" presId="urn:microsoft.com/office/officeart/2005/8/layout/radial4"/>
    <dgm:cxn modelId="{6439A3E4-04BD-44F6-964C-3128EB5660D7}" type="presParOf" srcId="{FCF86DE8-152A-451D-A1A8-457CA196C640}" destId="{6E2C0314-FC61-4940-A95D-830F4EA9D3E2}"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D6C56D4-5835-46A0-8696-11A95644057D}"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US"/>
        </a:p>
      </dgm:t>
    </dgm:pt>
    <dgm:pt modelId="{DDA713EB-B096-45EF-BCB7-6C7561C4D8D2}">
      <dgm:prSet custT="1"/>
      <dgm:spPr/>
      <dgm:t>
        <a:bodyPr/>
        <a:lstStyle/>
        <a:p>
          <a:pPr algn="ctr" rtl="1"/>
          <a:r>
            <a:rPr lang="ar-EG" sz="2800" b="1" dirty="0">
              <a:cs typeface="+mj-cs"/>
            </a:rPr>
            <a:t>العلاج بالحوار</a:t>
          </a:r>
          <a:endParaRPr lang="en-US" sz="2800" b="1" dirty="0">
            <a:cs typeface="+mj-cs"/>
          </a:endParaRPr>
        </a:p>
      </dgm:t>
    </dgm:pt>
    <dgm:pt modelId="{8367768D-2CC9-4CD3-B42F-B61377C93B7B}" type="parTrans" cxnId="{662FF951-332D-4EEC-9A34-A8BCA507E8C5}">
      <dgm:prSet/>
      <dgm:spPr/>
      <dgm:t>
        <a:bodyPr/>
        <a:lstStyle/>
        <a:p>
          <a:pPr algn="ctr" rtl="1"/>
          <a:endParaRPr lang="en-US" sz="2800" b="1">
            <a:cs typeface="+mj-cs"/>
          </a:endParaRPr>
        </a:p>
      </dgm:t>
    </dgm:pt>
    <dgm:pt modelId="{370BC07F-23E1-4141-AFCB-C84C29BC7A47}" type="sibTrans" cxnId="{662FF951-332D-4EEC-9A34-A8BCA507E8C5}">
      <dgm:prSet custT="1"/>
      <dgm:spPr/>
      <dgm:t>
        <a:bodyPr/>
        <a:lstStyle/>
        <a:p>
          <a:pPr algn="ctr" rtl="1"/>
          <a:endParaRPr lang="en-US" sz="2800" b="1">
            <a:cs typeface="+mj-cs"/>
          </a:endParaRPr>
        </a:p>
      </dgm:t>
    </dgm:pt>
    <dgm:pt modelId="{DB54073D-B190-4B3A-9606-0D94A8E4A99E}">
      <dgm:prSet custT="1"/>
      <dgm:spPr/>
      <dgm:t>
        <a:bodyPr/>
        <a:lstStyle/>
        <a:p>
          <a:pPr algn="ctr" rtl="1"/>
          <a:r>
            <a:rPr lang="ar-EG" sz="2800" b="1" dirty="0">
              <a:cs typeface="+mj-cs"/>
            </a:rPr>
            <a:t>الإسترخاء</a:t>
          </a:r>
          <a:endParaRPr lang="en-US" sz="2800" b="1" dirty="0">
            <a:cs typeface="+mj-cs"/>
          </a:endParaRPr>
        </a:p>
      </dgm:t>
    </dgm:pt>
    <dgm:pt modelId="{A87067FA-4071-4021-B542-65373DBE27A1}" type="parTrans" cxnId="{FA04F72F-7188-4AEF-9B8F-FC936338CD46}">
      <dgm:prSet/>
      <dgm:spPr/>
      <dgm:t>
        <a:bodyPr/>
        <a:lstStyle/>
        <a:p>
          <a:pPr algn="ctr" rtl="1"/>
          <a:endParaRPr lang="en-US" sz="2800" b="1">
            <a:cs typeface="+mj-cs"/>
          </a:endParaRPr>
        </a:p>
      </dgm:t>
    </dgm:pt>
    <dgm:pt modelId="{336EEDF3-42E3-4BD4-A616-C9F9F08BAA00}" type="sibTrans" cxnId="{FA04F72F-7188-4AEF-9B8F-FC936338CD46}">
      <dgm:prSet custT="1"/>
      <dgm:spPr/>
      <dgm:t>
        <a:bodyPr/>
        <a:lstStyle/>
        <a:p>
          <a:pPr algn="ctr" rtl="1"/>
          <a:endParaRPr lang="en-US" sz="2800" b="1">
            <a:cs typeface="+mj-cs"/>
          </a:endParaRPr>
        </a:p>
      </dgm:t>
    </dgm:pt>
    <dgm:pt modelId="{E1E61138-1F2C-4FA3-84F0-39399BEC7764}">
      <dgm:prSet custT="1"/>
      <dgm:spPr/>
      <dgm:t>
        <a:bodyPr/>
        <a:lstStyle/>
        <a:p>
          <a:pPr algn="ctr" rtl="1"/>
          <a:r>
            <a:rPr lang="ar-EG" sz="2800" b="1" dirty="0">
              <a:cs typeface="+mj-cs"/>
            </a:rPr>
            <a:t>التدريب</a:t>
          </a:r>
          <a:endParaRPr lang="en-US" sz="2800" b="1" dirty="0">
            <a:cs typeface="+mj-cs"/>
          </a:endParaRPr>
        </a:p>
      </dgm:t>
    </dgm:pt>
    <dgm:pt modelId="{CE9E37AA-5CD7-409A-A774-E9145B337F79}" type="parTrans" cxnId="{90CBECB3-6A4C-463B-B3E9-ABFD2D3B6CCB}">
      <dgm:prSet/>
      <dgm:spPr/>
      <dgm:t>
        <a:bodyPr/>
        <a:lstStyle/>
        <a:p>
          <a:pPr algn="ctr" rtl="1"/>
          <a:endParaRPr lang="en-US" sz="2800" b="1">
            <a:cs typeface="+mj-cs"/>
          </a:endParaRPr>
        </a:p>
      </dgm:t>
    </dgm:pt>
    <dgm:pt modelId="{C4EEFFC2-41C9-4D73-B926-65849C964E8D}" type="sibTrans" cxnId="{90CBECB3-6A4C-463B-B3E9-ABFD2D3B6CCB}">
      <dgm:prSet custT="1"/>
      <dgm:spPr/>
      <dgm:t>
        <a:bodyPr/>
        <a:lstStyle/>
        <a:p>
          <a:pPr algn="ctr" rtl="1"/>
          <a:endParaRPr lang="en-US" sz="2800" b="1">
            <a:cs typeface="+mj-cs"/>
          </a:endParaRPr>
        </a:p>
      </dgm:t>
    </dgm:pt>
    <dgm:pt modelId="{40D2E3FE-F061-4044-AD78-C7FA90A8FC5E}" type="pres">
      <dgm:prSet presAssocID="{FD6C56D4-5835-46A0-8696-11A95644057D}" presName="cycle" presStyleCnt="0">
        <dgm:presLayoutVars>
          <dgm:dir/>
          <dgm:resizeHandles val="exact"/>
        </dgm:presLayoutVars>
      </dgm:prSet>
      <dgm:spPr/>
    </dgm:pt>
    <dgm:pt modelId="{C2573A2B-EDC1-4B2D-9F81-F0B7BB959A25}" type="pres">
      <dgm:prSet presAssocID="{DDA713EB-B096-45EF-BCB7-6C7561C4D8D2}" presName="node" presStyleLbl="node1" presStyleIdx="0" presStyleCnt="3">
        <dgm:presLayoutVars>
          <dgm:bulletEnabled val="1"/>
        </dgm:presLayoutVars>
      </dgm:prSet>
      <dgm:spPr/>
    </dgm:pt>
    <dgm:pt modelId="{DB379FEF-B4C9-49D4-A514-FE530EB9422C}" type="pres">
      <dgm:prSet presAssocID="{370BC07F-23E1-4141-AFCB-C84C29BC7A47}" presName="sibTrans" presStyleLbl="sibTrans2D1" presStyleIdx="0" presStyleCnt="3"/>
      <dgm:spPr/>
    </dgm:pt>
    <dgm:pt modelId="{8E881649-E1C9-4BED-8FA7-001F0368E2BC}" type="pres">
      <dgm:prSet presAssocID="{370BC07F-23E1-4141-AFCB-C84C29BC7A47}" presName="connectorText" presStyleLbl="sibTrans2D1" presStyleIdx="0" presStyleCnt="3"/>
      <dgm:spPr/>
    </dgm:pt>
    <dgm:pt modelId="{9AAA8A0B-9DDB-427C-9230-13C66B74A1DA}" type="pres">
      <dgm:prSet presAssocID="{DB54073D-B190-4B3A-9606-0D94A8E4A99E}" presName="node" presStyleLbl="node1" presStyleIdx="1" presStyleCnt="3">
        <dgm:presLayoutVars>
          <dgm:bulletEnabled val="1"/>
        </dgm:presLayoutVars>
      </dgm:prSet>
      <dgm:spPr/>
    </dgm:pt>
    <dgm:pt modelId="{8A3F468C-C168-47F1-82DF-63595047CFB5}" type="pres">
      <dgm:prSet presAssocID="{336EEDF3-42E3-4BD4-A616-C9F9F08BAA00}" presName="sibTrans" presStyleLbl="sibTrans2D1" presStyleIdx="1" presStyleCnt="3"/>
      <dgm:spPr/>
    </dgm:pt>
    <dgm:pt modelId="{10070689-BFB3-4E5F-A1D8-55C0F8B879D9}" type="pres">
      <dgm:prSet presAssocID="{336EEDF3-42E3-4BD4-A616-C9F9F08BAA00}" presName="connectorText" presStyleLbl="sibTrans2D1" presStyleIdx="1" presStyleCnt="3"/>
      <dgm:spPr/>
    </dgm:pt>
    <dgm:pt modelId="{8283EF0D-DE41-412C-8174-4E993DFEA926}" type="pres">
      <dgm:prSet presAssocID="{E1E61138-1F2C-4FA3-84F0-39399BEC7764}" presName="node" presStyleLbl="node1" presStyleIdx="2" presStyleCnt="3">
        <dgm:presLayoutVars>
          <dgm:bulletEnabled val="1"/>
        </dgm:presLayoutVars>
      </dgm:prSet>
      <dgm:spPr/>
    </dgm:pt>
    <dgm:pt modelId="{676ACD37-A5C9-4EBC-B032-8A06EF686731}" type="pres">
      <dgm:prSet presAssocID="{C4EEFFC2-41C9-4D73-B926-65849C964E8D}" presName="sibTrans" presStyleLbl="sibTrans2D1" presStyleIdx="2" presStyleCnt="3"/>
      <dgm:spPr/>
    </dgm:pt>
    <dgm:pt modelId="{4CF2A398-124E-49E7-9D55-A25BC5BF2D34}" type="pres">
      <dgm:prSet presAssocID="{C4EEFFC2-41C9-4D73-B926-65849C964E8D}" presName="connectorText" presStyleLbl="sibTrans2D1" presStyleIdx="2" presStyleCnt="3"/>
      <dgm:spPr/>
    </dgm:pt>
  </dgm:ptLst>
  <dgm:cxnLst>
    <dgm:cxn modelId="{31D27322-B7CC-4750-8B70-33003FE45394}" type="presOf" srcId="{DB54073D-B190-4B3A-9606-0D94A8E4A99E}" destId="{9AAA8A0B-9DDB-427C-9230-13C66B74A1DA}" srcOrd="0" destOrd="0" presId="urn:microsoft.com/office/officeart/2005/8/layout/cycle2"/>
    <dgm:cxn modelId="{FA04F72F-7188-4AEF-9B8F-FC936338CD46}" srcId="{FD6C56D4-5835-46A0-8696-11A95644057D}" destId="{DB54073D-B190-4B3A-9606-0D94A8E4A99E}" srcOrd="1" destOrd="0" parTransId="{A87067FA-4071-4021-B542-65373DBE27A1}" sibTransId="{336EEDF3-42E3-4BD4-A616-C9F9F08BAA00}"/>
    <dgm:cxn modelId="{07AED95E-DCC8-4BB4-9831-EC53639DCF0C}" type="presOf" srcId="{370BC07F-23E1-4141-AFCB-C84C29BC7A47}" destId="{DB379FEF-B4C9-49D4-A514-FE530EB9422C}" srcOrd="0" destOrd="0" presId="urn:microsoft.com/office/officeart/2005/8/layout/cycle2"/>
    <dgm:cxn modelId="{D1F01E61-509E-4357-8318-20573F6C30E1}" type="presOf" srcId="{C4EEFFC2-41C9-4D73-B926-65849C964E8D}" destId="{4CF2A398-124E-49E7-9D55-A25BC5BF2D34}" srcOrd="1" destOrd="0" presId="urn:microsoft.com/office/officeart/2005/8/layout/cycle2"/>
    <dgm:cxn modelId="{FC550E42-0922-4E64-9BF2-35E445BE42E4}" type="presOf" srcId="{370BC07F-23E1-4141-AFCB-C84C29BC7A47}" destId="{8E881649-E1C9-4BED-8FA7-001F0368E2BC}" srcOrd="1" destOrd="0" presId="urn:microsoft.com/office/officeart/2005/8/layout/cycle2"/>
    <dgm:cxn modelId="{68BA0F69-FF7A-4891-8101-653B2E1E60FF}" type="presOf" srcId="{DDA713EB-B096-45EF-BCB7-6C7561C4D8D2}" destId="{C2573A2B-EDC1-4B2D-9F81-F0B7BB959A25}" srcOrd="0" destOrd="0" presId="urn:microsoft.com/office/officeart/2005/8/layout/cycle2"/>
    <dgm:cxn modelId="{662FF951-332D-4EEC-9A34-A8BCA507E8C5}" srcId="{FD6C56D4-5835-46A0-8696-11A95644057D}" destId="{DDA713EB-B096-45EF-BCB7-6C7561C4D8D2}" srcOrd="0" destOrd="0" parTransId="{8367768D-2CC9-4CD3-B42F-B61377C93B7B}" sibTransId="{370BC07F-23E1-4141-AFCB-C84C29BC7A47}"/>
    <dgm:cxn modelId="{C57E9681-A8E5-4482-B678-DF63646D4DA1}" type="presOf" srcId="{E1E61138-1F2C-4FA3-84F0-39399BEC7764}" destId="{8283EF0D-DE41-412C-8174-4E993DFEA926}" srcOrd="0" destOrd="0" presId="urn:microsoft.com/office/officeart/2005/8/layout/cycle2"/>
    <dgm:cxn modelId="{D6F991A9-9E61-4C20-97D2-979B39FCFB9B}" type="presOf" srcId="{336EEDF3-42E3-4BD4-A616-C9F9F08BAA00}" destId="{10070689-BFB3-4E5F-A1D8-55C0F8B879D9}" srcOrd="1" destOrd="0" presId="urn:microsoft.com/office/officeart/2005/8/layout/cycle2"/>
    <dgm:cxn modelId="{90CBECB3-6A4C-463B-B3E9-ABFD2D3B6CCB}" srcId="{FD6C56D4-5835-46A0-8696-11A95644057D}" destId="{E1E61138-1F2C-4FA3-84F0-39399BEC7764}" srcOrd="2" destOrd="0" parTransId="{CE9E37AA-5CD7-409A-A774-E9145B337F79}" sibTransId="{C4EEFFC2-41C9-4D73-B926-65849C964E8D}"/>
    <dgm:cxn modelId="{085A73DA-358E-4F76-8C02-4E3805267931}" type="presOf" srcId="{C4EEFFC2-41C9-4D73-B926-65849C964E8D}" destId="{676ACD37-A5C9-4EBC-B032-8A06EF686731}" srcOrd="0" destOrd="0" presId="urn:microsoft.com/office/officeart/2005/8/layout/cycle2"/>
    <dgm:cxn modelId="{69B99AEB-BFBB-4879-A559-E858CDEA9C2E}" type="presOf" srcId="{336EEDF3-42E3-4BD4-A616-C9F9F08BAA00}" destId="{8A3F468C-C168-47F1-82DF-63595047CFB5}" srcOrd="0" destOrd="0" presId="urn:microsoft.com/office/officeart/2005/8/layout/cycle2"/>
    <dgm:cxn modelId="{066C44F5-9B2B-48E1-9207-1442FB3E10DC}" type="presOf" srcId="{FD6C56D4-5835-46A0-8696-11A95644057D}" destId="{40D2E3FE-F061-4044-AD78-C7FA90A8FC5E}" srcOrd="0" destOrd="0" presId="urn:microsoft.com/office/officeart/2005/8/layout/cycle2"/>
    <dgm:cxn modelId="{A377F72D-82B4-4AD1-B4CD-C3F691B19D62}" type="presParOf" srcId="{40D2E3FE-F061-4044-AD78-C7FA90A8FC5E}" destId="{C2573A2B-EDC1-4B2D-9F81-F0B7BB959A25}" srcOrd="0" destOrd="0" presId="urn:microsoft.com/office/officeart/2005/8/layout/cycle2"/>
    <dgm:cxn modelId="{4406D63F-4A64-4DED-B5A7-E3C3057676E7}" type="presParOf" srcId="{40D2E3FE-F061-4044-AD78-C7FA90A8FC5E}" destId="{DB379FEF-B4C9-49D4-A514-FE530EB9422C}" srcOrd="1" destOrd="0" presId="urn:microsoft.com/office/officeart/2005/8/layout/cycle2"/>
    <dgm:cxn modelId="{FE5E7550-3B32-43E0-BD77-4D349CB6EE40}" type="presParOf" srcId="{DB379FEF-B4C9-49D4-A514-FE530EB9422C}" destId="{8E881649-E1C9-4BED-8FA7-001F0368E2BC}" srcOrd="0" destOrd="0" presId="urn:microsoft.com/office/officeart/2005/8/layout/cycle2"/>
    <dgm:cxn modelId="{F488D004-6F59-4A6E-80EF-FCF9D0D3499B}" type="presParOf" srcId="{40D2E3FE-F061-4044-AD78-C7FA90A8FC5E}" destId="{9AAA8A0B-9DDB-427C-9230-13C66B74A1DA}" srcOrd="2" destOrd="0" presId="urn:microsoft.com/office/officeart/2005/8/layout/cycle2"/>
    <dgm:cxn modelId="{34724958-0A24-4430-ADE5-34B1AF96299D}" type="presParOf" srcId="{40D2E3FE-F061-4044-AD78-C7FA90A8FC5E}" destId="{8A3F468C-C168-47F1-82DF-63595047CFB5}" srcOrd="3" destOrd="0" presId="urn:microsoft.com/office/officeart/2005/8/layout/cycle2"/>
    <dgm:cxn modelId="{9679724B-6EE6-44E4-9E7D-AE291992620C}" type="presParOf" srcId="{8A3F468C-C168-47F1-82DF-63595047CFB5}" destId="{10070689-BFB3-4E5F-A1D8-55C0F8B879D9}" srcOrd="0" destOrd="0" presId="urn:microsoft.com/office/officeart/2005/8/layout/cycle2"/>
    <dgm:cxn modelId="{646146C2-E453-412B-A39C-3C753CE8C754}" type="presParOf" srcId="{40D2E3FE-F061-4044-AD78-C7FA90A8FC5E}" destId="{8283EF0D-DE41-412C-8174-4E993DFEA926}" srcOrd="4" destOrd="0" presId="urn:microsoft.com/office/officeart/2005/8/layout/cycle2"/>
    <dgm:cxn modelId="{994B0136-94C3-4AE4-B64D-9D30872C35DE}" type="presParOf" srcId="{40D2E3FE-F061-4044-AD78-C7FA90A8FC5E}" destId="{676ACD37-A5C9-4EBC-B032-8A06EF686731}" srcOrd="5" destOrd="0" presId="urn:microsoft.com/office/officeart/2005/8/layout/cycle2"/>
    <dgm:cxn modelId="{2D4481E5-D9B2-4171-890C-ECDF875D0E2D}" type="presParOf" srcId="{676ACD37-A5C9-4EBC-B032-8A06EF686731}" destId="{4CF2A398-124E-49E7-9D55-A25BC5BF2D34}"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A7478AF-C5B3-49B7-B31E-55F989C009EB}" type="doc">
      <dgm:prSet loTypeId="urn:microsoft.com/office/officeart/2009/3/layout/RandomtoResultProcess" loCatId="process" qsTypeId="urn:microsoft.com/office/officeart/2005/8/quickstyle/simple1" qsCatId="simple" csTypeId="urn:microsoft.com/office/officeart/2005/8/colors/colorful1" csCatId="colorful" phldr="1"/>
      <dgm:spPr/>
      <dgm:t>
        <a:bodyPr/>
        <a:lstStyle/>
        <a:p>
          <a:endParaRPr lang="en-US"/>
        </a:p>
      </dgm:t>
    </dgm:pt>
    <dgm:pt modelId="{B32AD018-F71F-4710-9F4D-62EBC2B2ED65}">
      <dgm:prSet custT="1"/>
      <dgm:spPr/>
      <dgm:t>
        <a:bodyPr/>
        <a:lstStyle/>
        <a:p>
          <a:pPr algn="ctr" rtl="1"/>
          <a:r>
            <a:rPr lang="ar-EG" sz="2800" b="1">
              <a:cs typeface="+mj-cs"/>
            </a:rPr>
            <a:t>العمل </a:t>
          </a:r>
          <a:endParaRPr lang="en-US" sz="2800" b="1">
            <a:cs typeface="+mj-cs"/>
          </a:endParaRPr>
        </a:p>
      </dgm:t>
    </dgm:pt>
    <dgm:pt modelId="{EFF8F342-BC12-463F-B4D8-70BF2EB60111}" type="parTrans" cxnId="{71D963B5-56F0-4F2E-A875-0DD3C1A536C6}">
      <dgm:prSet/>
      <dgm:spPr/>
      <dgm:t>
        <a:bodyPr/>
        <a:lstStyle/>
        <a:p>
          <a:pPr algn="ctr" rtl="1"/>
          <a:endParaRPr lang="en-US" sz="2800" b="1">
            <a:cs typeface="+mj-cs"/>
          </a:endParaRPr>
        </a:p>
      </dgm:t>
    </dgm:pt>
    <dgm:pt modelId="{48050726-705C-4578-820F-D84F45E883E2}" type="sibTrans" cxnId="{71D963B5-56F0-4F2E-A875-0DD3C1A536C6}">
      <dgm:prSet/>
      <dgm:spPr/>
      <dgm:t>
        <a:bodyPr/>
        <a:lstStyle/>
        <a:p>
          <a:pPr algn="ctr" rtl="1"/>
          <a:endParaRPr lang="en-US" sz="2800" b="1">
            <a:cs typeface="+mj-cs"/>
          </a:endParaRPr>
        </a:p>
      </dgm:t>
    </dgm:pt>
    <dgm:pt modelId="{39DBDEEB-6FFB-424A-A657-CD5CD401CDB8}">
      <dgm:prSet custT="1"/>
      <dgm:spPr/>
      <dgm:t>
        <a:bodyPr/>
        <a:lstStyle/>
        <a:p>
          <a:pPr algn="ctr" rtl="1"/>
          <a:r>
            <a:rPr lang="ar-EG" sz="2800" b="1">
              <a:cs typeface="+mj-cs"/>
            </a:rPr>
            <a:t>العلاقات </a:t>
          </a:r>
          <a:endParaRPr lang="en-US" sz="2800" b="1">
            <a:cs typeface="+mj-cs"/>
          </a:endParaRPr>
        </a:p>
      </dgm:t>
    </dgm:pt>
    <dgm:pt modelId="{59FF1DB2-2E68-4EF0-855A-9787A1D8BBEB}" type="parTrans" cxnId="{07EA34C5-5668-4628-9E50-3E367CC5B284}">
      <dgm:prSet/>
      <dgm:spPr/>
      <dgm:t>
        <a:bodyPr/>
        <a:lstStyle/>
        <a:p>
          <a:pPr algn="ctr" rtl="1"/>
          <a:endParaRPr lang="en-US" sz="2800" b="1">
            <a:cs typeface="+mj-cs"/>
          </a:endParaRPr>
        </a:p>
      </dgm:t>
    </dgm:pt>
    <dgm:pt modelId="{8540350F-085F-417B-8221-EA1E54BBC895}" type="sibTrans" cxnId="{07EA34C5-5668-4628-9E50-3E367CC5B284}">
      <dgm:prSet/>
      <dgm:spPr/>
      <dgm:t>
        <a:bodyPr/>
        <a:lstStyle/>
        <a:p>
          <a:pPr algn="ctr" rtl="1"/>
          <a:endParaRPr lang="en-US" sz="2800" b="1">
            <a:cs typeface="+mj-cs"/>
          </a:endParaRPr>
        </a:p>
      </dgm:t>
    </dgm:pt>
    <dgm:pt modelId="{0B218451-097D-404B-8024-F0D2235CAA60}">
      <dgm:prSet custT="1"/>
      <dgm:spPr/>
      <dgm:t>
        <a:bodyPr/>
        <a:lstStyle/>
        <a:p>
          <a:pPr algn="ctr" rtl="1"/>
          <a:r>
            <a:rPr lang="ar-EG" sz="2800" b="1">
              <a:cs typeface="+mj-cs"/>
            </a:rPr>
            <a:t>تغييرات الحياة </a:t>
          </a:r>
          <a:endParaRPr lang="en-US" sz="2800" b="1">
            <a:cs typeface="+mj-cs"/>
          </a:endParaRPr>
        </a:p>
      </dgm:t>
    </dgm:pt>
    <dgm:pt modelId="{4D89D4DF-68FA-46D1-9D90-0D0C346950EC}" type="parTrans" cxnId="{44952BFB-4B8E-4B5F-8284-216F9CB8F1D7}">
      <dgm:prSet/>
      <dgm:spPr/>
      <dgm:t>
        <a:bodyPr/>
        <a:lstStyle/>
        <a:p>
          <a:pPr algn="ctr" rtl="1"/>
          <a:endParaRPr lang="en-US" sz="2800" b="1">
            <a:cs typeface="+mj-cs"/>
          </a:endParaRPr>
        </a:p>
      </dgm:t>
    </dgm:pt>
    <dgm:pt modelId="{3BB6E221-172D-4EFF-B12F-5A15CCC847BA}" type="sibTrans" cxnId="{44952BFB-4B8E-4B5F-8284-216F9CB8F1D7}">
      <dgm:prSet/>
      <dgm:spPr/>
      <dgm:t>
        <a:bodyPr/>
        <a:lstStyle/>
        <a:p>
          <a:pPr algn="ctr" rtl="1"/>
          <a:endParaRPr lang="en-US" sz="2800" b="1">
            <a:cs typeface="+mj-cs"/>
          </a:endParaRPr>
        </a:p>
      </dgm:t>
    </dgm:pt>
    <dgm:pt modelId="{CC24F171-9FE0-4886-A188-C12A77061C02}">
      <dgm:prSet custT="1"/>
      <dgm:spPr/>
      <dgm:t>
        <a:bodyPr/>
        <a:lstStyle/>
        <a:p>
          <a:pPr algn="ctr" rtl="1"/>
          <a:r>
            <a:rPr lang="ar-EG" sz="2800" b="1">
              <a:cs typeface="+mj-cs"/>
            </a:rPr>
            <a:t>البيئة </a:t>
          </a:r>
          <a:endParaRPr lang="en-US" sz="2800" b="1">
            <a:cs typeface="+mj-cs"/>
          </a:endParaRPr>
        </a:p>
      </dgm:t>
    </dgm:pt>
    <dgm:pt modelId="{68B47C5C-CC1F-4E88-A637-68C44FDA9EAA}" type="parTrans" cxnId="{511DA88A-CE3E-44E3-88D2-D83C012E4385}">
      <dgm:prSet/>
      <dgm:spPr/>
      <dgm:t>
        <a:bodyPr/>
        <a:lstStyle/>
        <a:p>
          <a:pPr algn="ctr" rtl="1"/>
          <a:endParaRPr lang="en-US" sz="2800" b="1">
            <a:cs typeface="+mj-cs"/>
          </a:endParaRPr>
        </a:p>
      </dgm:t>
    </dgm:pt>
    <dgm:pt modelId="{DB9991FC-B84B-4059-9BC3-C08524E30442}" type="sibTrans" cxnId="{511DA88A-CE3E-44E3-88D2-D83C012E4385}">
      <dgm:prSet/>
      <dgm:spPr/>
      <dgm:t>
        <a:bodyPr/>
        <a:lstStyle/>
        <a:p>
          <a:pPr algn="ctr" rtl="1"/>
          <a:endParaRPr lang="en-US" sz="2800" b="1">
            <a:cs typeface="+mj-cs"/>
          </a:endParaRPr>
        </a:p>
      </dgm:t>
    </dgm:pt>
    <dgm:pt modelId="{94BDEA3A-6490-45CD-AF0D-FEF3BCA9AC16}">
      <dgm:prSet custT="1"/>
      <dgm:spPr/>
      <dgm:t>
        <a:bodyPr/>
        <a:lstStyle/>
        <a:p>
          <a:pPr algn="ctr" rtl="1"/>
          <a:r>
            <a:rPr lang="ar-EG" sz="2800" b="1">
              <a:cs typeface="+mj-cs"/>
            </a:rPr>
            <a:t>الضغوط المتولدة ذاتياً</a:t>
          </a:r>
          <a:endParaRPr lang="en-US" sz="2800" b="1">
            <a:cs typeface="+mj-cs"/>
          </a:endParaRPr>
        </a:p>
      </dgm:t>
    </dgm:pt>
    <dgm:pt modelId="{B52ED760-39DA-4AEF-BD96-57161F60FA4B}" type="parTrans" cxnId="{FB4A907A-AF7B-480D-85C3-56F80711AC9C}">
      <dgm:prSet/>
      <dgm:spPr/>
      <dgm:t>
        <a:bodyPr/>
        <a:lstStyle/>
        <a:p>
          <a:pPr algn="ctr" rtl="1"/>
          <a:endParaRPr lang="en-US" sz="2800" b="1">
            <a:cs typeface="+mj-cs"/>
          </a:endParaRPr>
        </a:p>
      </dgm:t>
    </dgm:pt>
    <dgm:pt modelId="{B38392B7-353F-49C5-BD7F-2727838527BC}" type="sibTrans" cxnId="{FB4A907A-AF7B-480D-85C3-56F80711AC9C}">
      <dgm:prSet/>
      <dgm:spPr/>
      <dgm:t>
        <a:bodyPr/>
        <a:lstStyle/>
        <a:p>
          <a:pPr algn="ctr" rtl="1"/>
          <a:endParaRPr lang="en-US" sz="2800" b="1">
            <a:cs typeface="+mj-cs"/>
          </a:endParaRPr>
        </a:p>
      </dgm:t>
    </dgm:pt>
    <dgm:pt modelId="{0B428261-F206-4119-B406-69B72FB54E37}" type="pres">
      <dgm:prSet presAssocID="{AA7478AF-C5B3-49B7-B31E-55F989C009EB}" presName="Name0" presStyleCnt="0">
        <dgm:presLayoutVars>
          <dgm:dir/>
          <dgm:animOne val="branch"/>
          <dgm:animLvl val="lvl"/>
        </dgm:presLayoutVars>
      </dgm:prSet>
      <dgm:spPr/>
    </dgm:pt>
    <dgm:pt modelId="{44F0B3A1-BF33-4C19-9E5E-8FC16EDE6787}" type="pres">
      <dgm:prSet presAssocID="{B32AD018-F71F-4710-9F4D-62EBC2B2ED65}" presName="chaos" presStyleCnt="0"/>
      <dgm:spPr/>
    </dgm:pt>
    <dgm:pt modelId="{1B5A4747-899C-4BD6-88C9-E756CEA5F7D9}" type="pres">
      <dgm:prSet presAssocID="{B32AD018-F71F-4710-9F4D-62EBC2B2ED65}" presName="parTx1" presStyleLbl="revTx" presStyleIdx="0" presStyleCnt="4"/>
      <dgm:spPr/>
    </dgm:pt>
    <dgm:pt modelId="{E6F942C1-3315-45AB-A23D-18F407687057}" type="pres">
      <dgm:prSet presAssocID="{B32AD018-F71F-4710-9F4D-62EBC2B2ED65}" presName="c1" presStyleLbl="node1" presStyleIdx="0" presStyleCnt="19"/>
      <dgm:spPr/>
    </dgm:pt>
    <dgm:pt modelId="{F93277A6-FB4D-4CCA-BA1E-57A6CC812C58}" type="pres">
      <dgm:prSet presAssocID="{B32AD018-F71F-4710-9F4D-62EBC2B2ED65}" presName="c2" presStyleLbl="node1" presStyleIdx="1" presStyleCnt="19"/>
      <dgm:spPr/>
    </dgm:pt>
    <dgm:pt modelId="{BA9235DF-6CAA-491C-A128-15CAE62E8BC4}" type="pres">
      <dgm:prSet presAssocID="{B32AD018-F71F-4710-9F4D-62EBC2B2ED65}" presName="c3" presStyleLbl="node1" presStyleIdx="2" presStyleCnt="19"/>
      <dgm:spPr/>
    </dgm:pt>
    <dgm:pt modelId="{22C2ED17-2DBD-4D4A-9613-AEECC7011E13}" type="pres">
      <dgm:prSet presAssocID="{B32AD018-F71F-4710-9F4D-62EBC2B2ED65}" presName="c4" presStyleLbl="node1" presStyleIdx="3" presStyleCnt="19"/>
      <dgm:spPr/>
    </dgm:pt>
    <dgm:pt modelId="{357F4B60-6539-4FBC-87F2-32B5DAF1EE4E}" type="pres">
      <dgm:prSet presAssocID="{B32AD018-F71F-4710-9F4D-62EBC2B2ED65}" presName="c5" presStyleLbl="node1" presStyleIdx="4" presStyleCnt="19"/>
      <dgm:spPr/>
    </dgm:pt>
    <dgm:pt modelId="{0F3C228F-7D5D-4CD3-AC33-A94BC21D8007}" type="pres">
      <dgm:prSet presAssocID="{B32AD018-F71F-4710-9F4D-62EBC2B2ED65}" presName="c6" presStyleLbl="node1" presStyleIdx="5" presStyleCnt="19"/>
      <dgm:spPr/>
    </dgm:pt>
    <dgm:pt modelId="{ACF8E9A4-FB57-4727-A137-005AC2F5C477}" type="pres">
      <dgm:prSet presAssocID="{B32AD018-F71F-4710-9F4D-62EBC2B2ED65}" presName="c7" presStyleLbl="node1" presStyleIdx="6" presStyleCnt="19"/>
      <dgm:spPr/>
    </dgm:pt>
    <dgm:pt modelId="{D0EB461D-62B9-4F9C-8BDB-C8CA3DB56941}" type="pres">
      <dgm:prSet presAssocID="{B32AD018-F71F-4710-9F4D-62EBC2B2ED65}" presName="c8" presStyleLbl="node1" presStyleIdx="7" presStyleCnt="19"/>
      <dgm:spPr/>
    </dgm:pt>
    <dgm:pt modelId="{AF7C8119-9EC8-4F61-AABA-4CD110A91C18}" type="pres">
      <dgm:prSet presAssocID="{B32AD018-F71F-4710-9F4D-62EBC2B2ED65}" presName="c9" presStyleLbl="node1" presStyleIdx="8" presStyleCnt="19"/>
      <dgm:spPr/>
    </dgm:pt>
    <dgm:pt modelId="{F9367C95-0894-4515-9CBA-19C8614DBB6F}" type="pres">
      <dgm:prSet presAssocID="{B32AD018-F71F-4710-9F4D-62EBC2B2ED65}" presName="c10" presStyleLbl="node1" presStyleIdx="9" presStyleCnt="19"/>
      <dgm:spPr/>
    </dgm:pt>
    <dgm:pt modelId="{2CB2B673-32BA-4313-B15F-0FC6B7AE1F05}" type="pres">
      <dgm:prSet presAssocID="{B32AD018-F71F-4710-9F4D-62EBC2B2ED65}" presName="c11" presStyleLbl="node1" presStyleIdx="10" presStyleCnt="19"/>
      <dgm:spPr/>
    </dgm:pt>
    <dgm:pt modelId="{B1FC39F8-252E-4FB7-8339-389801AB0D94}" type="pres">
      <dgm:prSet presAssocID="{B32AD018-F71F-4710-9F4D-62EBC2B2ED65}" presName="c12" presStyleLbl="node1" presStyleIdx="11" presStyleCnt="19"/>
      <dgm:spPr/>
    </dgm:pt>
    <dgm:pt modelId="{43DAC1D3-C3EC-423F-9295-439C336E5807}" type="pres">
      <dgm:prSet presAssocID="{B32AD018-F71F-4710-9F4D-62EBC2B2ED65}" presName="c13" presStyleLbl="node1" presStyleIdx="12" presStyleCnt="19"/>
      <dgm:spPr/>
    </dgm:pt>
    <dgm:pt modelId="{FC48E652-3D40-4B99-ABE2-D247F40F096F}" type="pres">
      <dgm:prSet presAssocID="{B32AD018-F71F-4710-9F4D-62EBC2B2ED65}" presName="c14" presStyleLbl="node1" presStyleIdx="13" presStyleCnt="19"/>
      <dgm:spPr/>
    </dgm:pt>
    <dgm:pt modelId="{9161BD20-A055-424C-B2CD-D58F2ACFA34E}" type="pres">
      <dgm:prSet presAssocID="{B32AD018-F71F-4710-9F4D-62EBC2B2ED65}" presName="c15" presStyleLbl="node1" presStyleIdx="14" presStyleCnt="19"/>
      <dgm:spPr/>
    </dgm:pt>
    <dgm:pt modelId="{F46566B8-1166-4DA3-8DF8-4AE9D78E7591}" type="pres">
      <dgm:prSet presAssocID="{B32AD018-F71F-4710-9F4D-62EBC2B2ED65}" presName="c16" presStyleLbl="node1" presStyleIdx="15" presStyleCnt="19"/>
      <dgm:spPr/>
    </dgm:pt>
    <dgm:pt modelId="{77AB26C0-010E-434A-BE4E-0AC420306DFF}" type="pres">
      <dgm:prSet presAssocID="{B32AD018-F71F-4710-9F4D-62EBC2B2ED65}" presName="c17" presStyleLbl="node1" presStyleIdx="16" presStyleCnt="19"/>
      <dgm:spPr/>
    </dgm:pt>
    <dgm:pt modelId="{502ABA58-6887-4CEB-85F0-DB256CE74686}" type="pres">
      <dgm:prSet presAssocID="{B32AD018-F71F-4710-9F4D-62EBC2B2ED65}" presName="c18" presStyleLbl="node1" presStyleIdx="17" presStyleCnt="19"/>
      <dgm:spPr/>
    </dgm:pt>
    <dgm:pt modelId="{1E5CA66C-A8EC-497C-9179-61AF0F63F2F1}" type="pres">
      <dgm:prSet presAssocID="{48050726-705C-4578-820F-D84F45E883E2}" presName="chevronComposite1" presStyleCnt="0"/>
      <dgm:spPr/>
    </dgm:pt>
    <dgm:pt modelId="{1A40CC65-237C-4E37-ADA4-5D212F1589A5}" type="pres">
      <dgm:prSet presAssocID="{48050726-705C-4578-820F-D84F45E883E2}" presName="chevron1" presStyleLbl="sibTrans2D1" presStyleIdx="0" presStyleCnt="4"/>
      <dgm:spPr/>
    </dgm:pt>
    <dgm:pt modelId="{7BDF1B73-8D2B-4949-8BDD-BE484C3941DE}" type="pres">
      <dgm:prSet presAssocID="{48050726-705C-4578-820F-D84F45E883E2}" presName="spChevron1" presStyleCnt="0"/>
      <dgm:spPr/>
    </dgm:pt>
    <dgm:pt modelId="{E5CDD81A-4587-4732-906C-CFDB43E8EEA5}" type="pres">
      <dgm:prSet presAssocID="{39DBDEEB-6FFB-424A-A657-CD5CD401CDB8}" presName="middle" presStyleCnt="0"/>
      <dgm:spPr/>
    </dgm:pt>
    <dgm:pt modelId="{97BEF5FE-681B-4519-9AC4-701BDB4F271A}" type="pres">
      <dgm:prSet presAssocID="{39DBDEEB-6FFB-424A-A657-CD5CD401CDB8}" presName="parTxMid" presStyleLbl="revTx" presStyleIdx="1" presStyleCnt="4"/>
      <dgm:spPr/>
    </dgm:pt>
    <dgm:pt modelId="{0719E16C-C325-4C60-91E4-71C4F9F19EA1}" type="pres">
      <dgm:prSet presAssocID="{39DBDEEB-6FFB-424A-A657-CD5CD401CDB8}" presName="spMid" presStyleCnt="0"/>
      <dgm:spPr/>
    </dgm:pt>
    <dgm:pt modelId="{0970BD0C-9489-4ED6-98DF-7D9BD91BD746}" type="pres">
      <dgm:prSet presAssocID="{8540350F-085F-417B-8221-EA1E54BBC895}" presName="chevronComposite1" presStyleCnt="0"/>
      <dgm:spPr/>
    </dgm:pt>
    <dgm:pt modelId="{CC941E10-122A-4E3A-8437-8C4B1FEB1FE5}" type="pres">
      <dgm:prSet presAssocID="{8540350F-085F-417B-8221-EA1E54BBC895}" presName="chevron1" presStyleLbl="sibTrans2D1" presStyleIdx="1" presStyleCnt="4"/>
      <dgm:spPr/>
    </dgm:pt>
    <dgm:pt modelId="{22020E15-0C2C-44B0-8A25-6C777D4DEC60}" type="pres">
      <dgm:prSet presAssocID="{8540350F-085F-417B-8221-EA1E54BBC895}" presName="spChevron1" presStyleCnt="0"/>
      <dgm:spPr/>
    </dgm:pt>
    <dgm:pt modelId="{319F25DA-1A72-41A8-A126-173EAD5C7336}" type="pres">
      <dgm:prSet presAssocID="{0B218451-097D-404B-8024-F0D2235CAA60}" presName="middle" presStyleCnt="0"/>
      <dgm:spPr/>
    </dgm:pt>
    <dgm:pt modelId="{3F03F843-5102-4175-94A3-E59E136D7031}" type="pres">
      <dgm:prSet presAssocID="{0B218451-097D-404B-8024-F0D2235CAA60}" presName="parTxMid" presStyleLbl="revTx" presStyleIdx="2" presStyleCnt="4"/>
      <dgm:spPr/>
    </dgm:pt>
    <dgm:pt modelId="{33157569-9457-4CC5-98B4-F8267FE3AD73}" type="pres">
      <dgm:prSet presAssocID="{0B218451-097D-404B-8024-F0D2235CAA60}" presName="spMid" presStyleCnt="0"/>
      <dgm:spPr/>
    </dgm:pt>
    <dgm:pt modelId="{2913023F-4254-42E7-A59F-F1316BBE6A84}" type="pres">
      <dgm:prSet presAssocID="{3BB6E221-172D-4EFF-B12F-5A15CCC847BA}" presName="chevronComposite1" presStyleCnt="0"/>
      <dgm:spPr/>
    </dgm:pt>
    <dgm:pt modelId="{AB1E1540-33E6-48BC-B6F0-CBB8F0C83762}" type="pres">
      <dgm:prSet presAssocID="{3BB6E221-172D-4EFF-B12F-5A15CCC847BA}" presName="chevron1" presStyleLbl="sibTrans2D1" presStyleIdx="2" presStyleCnt="4"/>
      <dgm:spPr/>
    </dgm:pt>
    <dgm:pt modelId="{44B4AEFE-7DE6-475C-B03C-FFFE61A83DE4}" type="pres">
      <dgm:prSet presAssocID="{3BB6E221-172D-4EFF-B12F-5A15CCC847BA}" presName="spChevron1" presStyleCnt="0"/>
      <dgm:spPr/>
    </dgm:pt>
    <dgm:pt modelId="{4ABEAB91-1A90-4EC3-B192-2F0CE21D5ABC}" type="pres">
      <dgm:prSet presAssocID="{CC24F171-9FE0-4886-A188-C12A77061C02}" presName="middle" presStyleCnt="0"/>
      <dgm:spPr/>
    </dgm:pt>
    <dgm:pt modelId="{FA8181F2-6084-4BB8-9B11-B2BF750F277E}" type="pres">
      <dgm:prSet presAssocID="{CC24F171-9FE0-4886-A188-C12A77061C02}" presName="parTxMid" presStyleLbl="revTx" presStyleIdx="3" presStyleCnt="4"/>
      <dgm:spPr/>
    </dgm:pt>
    <dgm:pt modelId="{6D9A9720-2BBD-42CA-9B96-A989C6F8D2A7}" type="pres">
      <dgm:prSet presAssocID="{CC24F171-9FE0-4886-A188-C12A77061C02}" presName="spMid" presStyleCnt="0"/>
      <dgm:spPr/>
    </dgm:pt>
    <dgm:pt modelId="{EC2A57FA-C9D3-4D3B-B9FF-AEC78B9AF7DC}" type="pres">
      <dgm:prSet presAssocID="{DB9991FC-B84B-4059-9BC3-C08524E30442}" presName="chevronComposite1" presStyleCnt="0"/>
      <dgm:spPr/>
    </dgm:pt>
    <dgm:pt modelId="{2BC6140D-112C-4E64-94A5-8839669271A4}" type="pres">
      <dgm:prSet presAssocID="{DB9991FC-B84B-4059-9BC3-C08524E30442}" presName="chevron1" presStyleLbl="sibTrans2D1" presStyleIdx="3" presStyleCnt="4"/>
      <dgm:spPr/>
    </dgm:pt>
    <dgm:pt modelId="{E9CA8F94-FEDF-4550-9528-0C4E97D719C3}" type="pres">
      <dgm:prSet presAssocID="{DB9991FC-B84B-4059-9BC3-C08524E30442}" presName="spChevron1" presStyleCnt="0"/>
      <dgm:spPr/>
    </dgm:pt>
    <dgm:pt modelId="{A8300ACB-7378-420B-A718-572E7F194C6F}" type="pres">
      <dgm:prSet presAssocID="{94BDEA3A-6490-45CD-AF0D-FEF3BCA9AC16}" presName="last" presStyleCnt="0"/>
      <dgm:spPr/>
    </dgm:pt>
    <dgm:pt modelId="{0FDA5EB2-2B71-466C-92A3-3ACB3606BEA2}" type="pres">
      <dgm:prSet presAssocID="{94BDEA3A-6490-45CD-AF0D-FEF3BCA9AC16}" presName="circleTx" presStyleLbl="node1" presStyleIdx="18" presStyleCnt="19"/>
      <dgm:spPr/>
    </dgm:pt>
    <dgm:pt modelId="{927B9F27-4472-446B-A469-2FC6E134C64D}" type="pres">
      <dgm:prSet presAssocID="{94BDEA3A-6490-45CD-AF0D-FEF3BCA9AC16}" presName="spN" presStyleCnt="0"/>
      <dgm:spPr/>
    </dgm:pt>
  </dgm:ptLst>
  <dgm:cxnLst>
    <dgm:cxn modelId="{0203C21B-AE4F-4388-936E-F49E2466D3AC}" type="presOf" srcId="{0B218451-097D-404B-8024-F0D2235CAA60}" destId="{3F03F843-5102-4175-94A3-E59E136D7031}" srcOrd="0" destOrd="0" presId="urn:microsoft.com/office/officeart/2009/3/layout/RandomtoResultProcess"/>
    <dgm:cxn modelId="{7BB13963-D8B9-4562-9A10-F92D0ADFC25F}" type="presOf" srcId="{CC24F171-9FE0-4886-A188-C12A77061C02}" destId="{FA8181F2-6084-4BB8-9B11-B2BF750F277E}" srcOrd="0" destOrd="0" presId="urn:microsoft.com/office/officeart/2009/3/layout/RandomtoResultProcess"/>
    <dgm:cxn modelId="{389DF76A-90D4-461A-A005-4D01A1B39A15}" type="presOf" srcId="{39DBDEEB-6FFB-424A-A657-CD5CD401CDB8}" destId="{97BEF5FE-681B-4519-9AC4-701BDB4F271A}" srcOrd="0" destOrd="0" presId="urn:microsoft.com/office/officeart/2009/3/layout/RandomtoResultProcess"/>
    <dgm:cxn modelId="{D7EDE751-6CE8-4FB4-9ACE-94A78C45CDD3}" type="presOf" srcId="{B32AD018-F71F-4710-9F4D-62EBC2B2ED65}" destId="{1B5A4747-899C-4BD6-88C9-E756CEA5F7D9}" srcOrd="0" destOrd="0" presId="urn:microsoft.com/office/officeart/2009/3/layout/RandomtoResultProcess"/>
    <dgm:cxn modelId="{FB4A907A-AF7B-480D-85C3-56F80711AC9C}" srcId="{AA7478AF-C5B3-49B7-B31E-55F989C009EB}" destId="{94BDEA3A-6490-45CD-AF0D-FEF3BCA9AC16}" srcOrd="4" destOrd="0" parTransId="{B52ED760-39DA-4AEF-BD96-57161F60FA4B}" sibTransId="{B38392B7-353F-49C5-BD7F-2727838527BC}"/>
    <dgm:cxn modelId="{511DA88A-CE3E-44E3-88D2-D83C012E4385}" srcId="{AA7478AF-C5B3-49B7-B31E-55F989C009EB}" destId="{CC24F171-9FE0-4886-A188-C12A77061C02}" srcOrd="3" destOrd="0" parTransId="{68B47C5C-CC1F-4E88-A637-68C44FDA9EAA}" sibTransId="{DB9991FC-B84B-4059-9BC3-C08524E30442}"/>
    <dgm:cxn modelId="{6C1BB4A3-BFC6-4CA7-A6BD-2CF4E2D21734}" type="presOf" srcId="{94BDEA3A-6490-45CD-AF0D-FEF3BCA9AC16}" destId="{0FDA5EB2-2B71-466C-92A3-3ACB3606BEA2}" srcOrd="0" destOrd="0" presId="urn:microsoft.com/office/officeart/2009/3/layout/RandomtoResultProcess"/>
    <dgm:cxn modelId="{71D963B5-56F0-4F2E-A875-0DD3C1A536C6}" srcId="{AA7478AF-C5B3-49B7-B31E-55F989C009EB}" destId="{B32AD018-F71F-4710-9F4D-62EBC2B2ED65}" srcOrd="0" destOrd="0" parTransId="{EFF8F342-BC12-463F-B4D8-70BF2EB60111}" sibTransId="{48050726-705C-4578-820F-D84F45E883E2}"/>
    <dgm:cxn modelId="{07EA34C5-5668-4628-9E50-3E367CC5B284}" srcId="{AA7478AF-C5B3-49B7-B31E-55F989C009EB}" destId="{39DBDEEB-6FFB-424A-A657-CD5CD401CDB8}" srcOrd="1" destOrd="0" parTransId="{59FF1DB2-2E68-4EF0-855A-9787A1D8BBEB}" sibTransId="{8540350F-085F-417B-8221-EA1E54BBC895}"/>
    <dgm:cxn modelId="{AAD066E5-B03A-4EBA-B026-E503B84365B6}" type="presOf" srcId="{AA7478AF-C5B3-49B7-B31E-55F989C009EB}" destId="{0B428261-F206-4119-B406-69B72FB54E37}" srcOrd="0" destOrd="0" presId="urn:microsoft.com/office/officeart/2009/3/layout/RandomtoResultProcess"/>
    <dgm:cxn modelId="{44952BFB-4B8E-4B5F-8284-216F9CB8F1D7}" srcId="{AA7478AF-C5B3-49B7-B31E-55F989C009EB}" destId="{0B218451-097D-404B-8024-F0D2235CAA60}" srcOrd="2" destOrd="0" parTransId="{4D89D4DF-68FA-46D1-9D90-0D0C346950EC}" sibTransId="{3BB6E221-172D-4EFF-B12F-5A15CCC847BA}"/>
    <dgm:cxn modelId="{EEEEA9EB-AC69-4044-8F7C-2BDAECFA91F5}" type="presParOf" srcId="{0B428261-F206-4119-B406-69B72FB54E37}" destId="{44F0B3A1-BF33-4C19-9E5E-8FC16EDE6787}" srcOrd="0" destOrd="0" presId="urn:microsoft.com/office/officeart/2009/3/layout/RandomtoResultProcess"/>
    <dgm:cxn modelId="{83D5E08C-5D62-41B0-96A9-797673CC8544}" type="presParOf" srcId="{44F0B3A1-BF33-4C19-9E5E-8FC16EDE6787}" destId="{1B5A4747-899C-4BD6-88C9-E756CEA5F7D9}" srcOrd="0" destOrd="0" presId="urn:microsoft.com/office/officeart/2009/3/layout/RandomtoResultProcess"/>
    <dgm:cxn modelId="{43518DF8-FB75-4698-8074-11548CBAE6A2}" type="presParOf" srcId="{44F0B3A1-BF33-4C19-9E5E-8FC16EDE6787}" destId="{E6F942C1-3315-45AB-A23D-18F407687057}" srcOrd="1" destOrd="0" presId="urn:microsoft.com/office/officeart/2009/3/layout/RandomtoResultProcess"/>
    <dgm:cxn modelId="{61B4EF5E-9EF2-4F80-BF64-C8C98ACB2C2C}" type="presParOf" srcId="{44F0B3A1-BF33-4C19-9E5E-8FC16EDE6787}" destId="{F93277A6-FB4D-4CCA-BA1E-57A6CC812C58}" srcOrd="2" destOrd="0" presId="urn:microsoft.com/office/officeart/2009/3/layout/RandomtoResultProcess"/>
    <dgm:cxn modelId="{2C14F139-FB5C-4DB7-B9D0-B179F4BF503B}" type="presParOf" srcId="{44F0B3A1-BF33-4C19-9E5E-8FC16EDE6787}" destId="{BA9235DF-6CAA-491C-A128-15CAE62E8BC4}" srcOrd="3" destOrd="0" presId="urn:microsoft.com/office/officeart/2009/3/layout/RandomtoResultProcess"/>
    <dgm:cxn modelId="{C8B5F98B-F81E-4994-ABDF-EE43D0316AD0}" type="presParOf" srcId="{44F0B3A1-BF33-4C19-9E5E-8FC16EDE6787}" destId="{22C2ED17-2DBD-4D4A-9613-AEECC7011E13}" srcOrd="4" destOrd="0" presId="urn:microsoft.com/office/officeart/2009/3/layout/RandomtoResultProcess"/>
    <dgm:cxn modelId="{6C69180C-12AA-4FEF-B515-8CE516EFF96A}" type="presParOf" srcId="{44F0B3A1-BF33-4C19-9E5E-8FC16EDE6787}" destId="{357F4B60-6539-4FBC-87F2-32B5DAF1EE4E}" srcOrd="5" destOrd="0" presId="urn:microsoft.com/office/officeart/2009/3/layout/RandomtoResultProcess"/>
    <dgm:cxn modelId="{64433E6B-B9C9-43C1-AFD2-7CA62BBDA98E}" type="presParOf" srcId="{44F0B3A1-BF33-4C19-9E5E-8FC16EDE6787}" destId="{0F3C228F-7D5D-4CD3-AC33-A94BC21D8007}" srcOrd="6" destOrd="0" presId="urn:microsoft.com/office/officeart/2009/3/layout/RandomtoResultProcess"/>
    <dgm:cxn modelId="{1A380919-77C8-40E2-9448-2E65B08E8820}" type="presParOf" srcId="{44F0B3A1-BF33-4C19-9E5E-8FC16EDE6787}" destId="{ACF8E9A4-FB57-4727-A137-005AC2F5C477}" srcOrd="7" destOrd="0" presId="urn:microsoft.com/office/officeart/2009/3/layout/RandomtoResultProcess"/>
    <dgm:cxn modelId="{E1D170FA-D112-4498-8AED-3EDDB1CD757E}" type="presParOf" srcId="{44F0B3A1-BF33-4C19-9E5E-8FC16EDE6787}" destId="{D0EB461D-62B9-4F9C-8BDB-C8CA3DB56941}" srcOrd="8" destOrd="0" presId="urn:microsoft.com/office/officeart/2009/3/layout/RandomtoResultProcess"/>
    <dgm:cxn modelId="{4AC52639-16B2-4644-AC61-A20EC7C229C9}" type="presParOf" srcId="{44F0B3A1-BF33-4C19-9E5E-8FC16EDE6787}" destId="{AF7C8119-9EC8-4F61-AABA-4CD110A91C18}" srcOrd="9" destOrd="0" presId="urn:microsoft.com/office/officeart/2009/3/layout/RandomtoResultProcess"/>
    <dgm:cxn modelId="{06DD169A-25CC-43BD-8F29-9B7A4EEA24D6}" type="presParOf" srcId="{44F0B3A1-BF33-4C19-9E5E-8FC16EDE6787}" destId="{F9367C95-0894-4515-9CBA-19C8614DBB6F}" srcOrd="10" destOrd="0" presId="urn:microsoft.com/office/officeart/2009/3/layout/RandomtoResultProcess"/>
    <dgm:cxn modelId="{4F15BEAA-C52B-4483-96C7-83BB643417DD}" type="presParOf" srcId="{44F0B3A1-BF33-4C19-9E5E-8FC16EDE6787}" destId="{2CB2B673-32BA-4313-B15F-0FC6B7AE1F05}" srcOrd="11" destOrd="0" presId="urn:microsoft.com/office/officeart/2009/3/layout/RandomtoResultProcess"/>
    <dgm:cxn modelId="{0F88D9B5-8B41-4A8B-B4C6-F3613A1BDB55}" type="presParOf" srcId="{44F0B3A1-BF33-4C19-9E5E-8FC16EDE6787}" destId="{B1FC39F8-252E-4FB7-8339-389801AB0D94}" srcOrd="12" destOrd="0" presId="urn:microsoft.com/office/officeart/2009/3/layout/RandomtoResultProcess"/>
    <dgm:cxn modelId="{0C41B8F3-8F43-4A13-9FB5-9BD9B8D8418E}" type="presParOf" srcId="{44F0B3A1-BF33-4C19-9E5E-8FC16EDE6787}" destId="{43DAC1D3-C3EC-423F-9295-439C336E5807}" srcOrd="13" destOrd="0" presId="urn:microsoft.com/office/officeart/2009/3/layout/RandomtoResultProcess"/>
    <dgm:cxn modelId="{B3258272-7987-47CC-AF5A-0724D39A62B9}" type="presParOf" srcId="{44F0B3A1-BF33-4C19-9E5E-8FC16EDE6787}" destId="{FC48E652-3D40-4B99-ABE2-D247F40F096F}" srcOrd="14" destOrd="0" presId="urn:microsoft.com/office/officeart/2009/3/layout/RandomtoResultProcess"/>
    <dgm:cxn modelId="{6492CC66-6F57-4375-9F08-905755B058BD}" type="presParOf" srcId="{44F0B3A1-BF33-4C19-9E5E-8FC16EDE6787}" destId="{9161BD20-A055-424C-B2CD-D58F2ACFA34E}" srcOrd="15" destOrd="0" presId="urn:microsoft.com/office/officeart/2009/3/layout/RandomtoResultProcess"/>
    <dgm:cxn modelId="{E188D349-0FE3-48D6-AB8E-C17023C3C31B}" type="presParOf" srcId="{44F0B3A1-BF33-4C19-9E5E-8FC16EDE6787}" destId="{F46566B8-1166-4DA3-8DF8-4AE9D78E7591}" srcOrd="16" destOrd="0" presId="urn:microsoft.com/office/officeart/2009/3/layout/RandomtoResultProcess"/>
    <dgm:cxn modelId="{82380578-B490-4BCC-B126-4AA4566F9FE4}" type="presParOf" srcId="{44F0B3A1-BF33-4C19-9E5E-8FC16EDE6787}" destId="{77AB26C0-010E-434A-BE4E-0AC420306DFF}" srcOrd="17" destOrd="0" presId="urn:microsoft.com/office/officeart/2009/3/layout/RandomtoResultProcess"/>
    <dgm:cxn modelId="{C5261F22-522F-47E5-880C-A2164C3AF8EC}" type="presParOf" srcId="{44F0B3A1-BF33-4C19-9E5E-8FC16EDE6787}" destId="{502ABA58-6887-4CEB-85F0-DB256CE74686}" srcOrd="18" destOrd="0" presId="urn:microsoft.com/office/officeart/2009/3/layout/RandomtoResultProcess"/>
    <dgm:cxn modelId="{D12A2078-C72F-4152-9F3C-06A7162EC7EB}" type="presParOf" srcId="{0B428261-F206-4119-B406-69B72FB54E37}" destId="{1E5CA66C-A8EC-497C-9179-61AF0F63F2F1}" srcOrd="1" destOrd="0" presId="urn:microsoft.com/office/officeart/2009/3/layout/RandomtoResultProcess"/>
    <dgm:cxn modelId="{D212352B-A723-41B3-9A18-E56E5164B7D7}" type="presParOf" srcId="{1E5CA66C-A8EC-497C-9179-61AF0F63F2F1}" destId="{1A40CC65-237C-4E37-ADA4-5D212F1589A5}" srcOrd="0" destOrd="0" presId="urn:microsoft.com/office/officeart/2009/3/layout/RandomtoResultProcess"/>
    <dgm:cxn modelId="{EF583F88-A65C-444D-A15C-0EAF88955F89}" type="presParOf" srcId="{1E5CA66C-A8EC-497C-9179-61AF0F63F2F1}" destId="{7BDF1B73-8D2B-4949-8BDD-BE484C3941DE}" srcOrd="1" destOrd="0" presId="urn:microsoft.com/office/officeart/2009/3/layout/RandomtoResultProcess"/>
    <dgm:cxn modelId="{1CCC01B4-0307-4B67-BD08-A7365E55FDF4}" type="presParOf" srcId="{0B428261-F206-4119-B406-69B72FB54E37}" destId="{E5CDD81A-4587-4732-906C-CFDB43E8EEA5}" srcOrd="2" destOrd="0" presId="urn:microsoft.com/office/officeart/2009/3/layout/RandomtoResultProcess"/>
    <dgm:cxn modelId="{8DDC8B62-E9C3-4FF9-8168-78F4C4D71A8B}" type="presParOf" srcId="{E5CDD81A-4587-4732-906C-CFDB43E8EEA5}" destId="{97BEF5FE-681B-4519-9AC4-701BDB4F271A}" srcOrd="0" destOrd="0" presId="urn:microsoft.com/office/officeart/2009/3/layout/RandomtoResultProcess"/>
    <dgm:cxn modelId="{8305848C-C894-45B1-AA5D-4C61260ADDEF}" type="presParOf" srcId="{E5CDD81A-4587-4732-906C-CFDB43E8EEA5}" destId="{0719E16C-C325-4C60-91E4-71C4F9F19EA1}" srcOrd="1" destOrd="0" presId="urn:microsoft.com/office/officeart/2009/3/layout/RandomtoResultProcess"/>
    <dgm:cxn modelId="{03223F59-3174-4F17-A346-873B9FF692A0}" type="presParOf" srcId="{0B428261-F206-4119-B406-69B72FB54E37}" destId="{0970BD0C-9489-4ED6-98DF-7D9BD91BD746}" srcOrd="3" destOrd="0" presId="urn:microsoft.com/office/officeart/2009/3/layout/RandomtoResultProcess"/>
    <dgm:cxn modelId="{C3FBA6FC-06DA-4331-9356-E08EAEC1FAD1}" type="presParOf" srcId="{0970BD0C-9489-4ED6-98DF-7D9BD91BD746}" destId="{CC941E10-122A-4E3A-8437-8C4B1FEB1FE5}" srcOrd="0" destOrd="0" presId="urn:microsoft.com/office/officeart/2009/3/layout/RandomtoResultProcess"/>
    <dgm:cxn modelId="{AFB7471B-2D87-42A1-8440-561A7D8FF0DE}" type="presParOf" srcId="{0970BD0C-9489-4ED6-98DF-7D9BD91BD746}" destId="{22020E15-0C2C-44B0-8A25-6C777D4DEC60}" srcOrd="1" destOrd="0" presId="urn:microsoft.com/office/officeart/2009/3/layout/RandomtoResultProcess"/>
    <dgm:cxn modelId="{64ED599F-22DF-4BCA-B124-02E2BB26D01D}" type="presParOf" srcId="{0B428261-F206-4119-B406-69B72FB54E37}" destId="{319F25DA-1A72-41A8-A126-173EAD5C7336}" srcOrd="4" destOrd="0" presId="urn:microsoft.com/office/officeart/2009/3/layout/RandomtoResultProcess"/>
    <dgm:cxn modelId="{0E7FEFD7-E767-488C-B58B-C710C2928EE0}" type="presParOf" srcId="{319F25DA-1A72-41A8-A126-173EAD5C7336}" destId="{3F03F843-5102-4175-94A3-E59E136D7031}" srcOrd="0" destOrd="0" presId="urn:microsoft.com/office/officeart/2009/3/layout/RandomtoResultProcess"/>
    <dgm:cxn modelId="{C9274B73-E805-43A8-BCF8-2BB868635CDE}" type="presParOf" srcId="{319F25DA-1A72-41A8-A126-173EAD5C7336}" destId="{33157569-9457-4CC5-98B4-F8267FE3AD73}" srcOrd="1" destOrd="0" presId="urn:microsoft.com/office/officeart/2009/3/layout/RandomtoResultProcess"/>
    <dgm:cxn modelId="{44E10A69-8CAB-41F4-A123-77A0CB80AC3E}" type="presParOf" srcId="{0B428261-F206-4119-B406-69B72FB54E37}" destId="{2913023F-4254-42E7-A59F-F1316BBE6A84}" srcOrd="5" destOrd="0" presId="urn:microsoft.com/office/officeart/2009/3/layout/RandomtoResultProcess"/>
    <dgm:cxn modelId="{3EF501BD-FEF3-46C5-A4B6-A8A33FAED79E}" type="presParOf" srcId="{2913023F-4254-42E7-A59F-F1316BBE6A84}" destId="{AB1E1540-33E6-48BC-B6F0-CBB8F0C83762}" srcOrd="0" destOrd="0" presId="urn:microsoft.com/office/officeart/2009/3/layout/RandomtoResultProcess"/>
    <dgm:cxn modelId="{5517A10D-93DE-45AE-8737-73895012939E}" type="presParOf" srcId="{2913023F-4254-42E7-A59F-F1316BBE6A84}" destId="{44B4AEFE-7DE6-475C-B03C-FFFE61A83DE4}" srcOrd="1" destOrd="0" presId="urn:microsoft.com/office/officeart/2009/3/layout/RandomtoResultProcess"/>
    <dgm:cxn modelId="{12FE321F-7697-4580-99D8-BFA1A5243791}" type="presParOf" srcId="{0B428261-F206-4119-B406-69B72FB54E37}" destId="{4ABEAB91-1A90-4EC3-B192-2F0CE21D5ABC}" srcOrd="6" destOrd="0" presId="urn:microsoft.com/office/officeart/2009/3/layout/RandomtoResultProcess"/>
    <dgm:cxn modelId="{84F98026-E2EC-4D3B-B8B6-CAA6D99F5EA2}" type="presParOf" srcId="{4ABEAB91-1A90-4EC3-B192-2F0CE21D5ABC}" destId="{FA8181F2-6084-4BB8-9B11-B2BF750F277E}" srcOrd="0" destOrd="0" presId="urn:microsoft.com/office/officeart/2009/3/layout/RandomtoResultProcess"/>
    <dgm:cxn modelId="{95E9A375-7C2E-4DBD-8392-47DBB7C62143}" type="presParOf" srcId="{4ABEAB91-1A90-4EC3-B192-2F0CE21D5ABC}" destId="{6D9A9720-2BBD-42CA-9B96-A989C6F8D2A7}" srcOrd="1" destOrd="0" presId="urn:microsoft.com/office/officeart/2009/3/layout/RandomtoResultProcess"/>
    <dgm:cxn modelId="{C4347475-29CE-4364-B59A-B3376AC0121A}" type="presParOf" srcId="{0B428261-F206-4119-B406-69B72FB54E37}" destId="{EC2A57FA-C9D3-4D3B-B9FF-AEC78B9AF7DC}" srcOrd="7" destOrd="0" presId="urn:microsoft.com/office/officeart/2009/3/layout/RandomtoResultProcess"/>
    <dgm:cxn modelId="{89427A20-0BA3-4E82-8B6D-2543DCA3A1F4}" type="presParOf" srcId="{EC2A57FA-C9D3-4D3B-B9FF-AEC78B9AF7DC}" destId="{2BC6140D-112C-4E64-94A5-8839669271A4}" srcOrd="0" destOrd="0" presId="urn:microsoft.com/office/officeart/2009/3/layout/RandomtoResultProcess"/>
    <dgm:cxn modelId="{50392EB1-0547-438A-AE3B-A3B6A5B04098}" type="presParOf" srcId="{EC2A57FA-C9D3-4D3B-B9FF-AEC78B9AF7DC}" destId="{E9CA8F94-FEDF-4550-9528-0C4E97D719C3}" srcOrd="1" destOrd="0" presId="urn:microsoft.com/office/officeart/2009/3/layout/RandomtoResultProcess"/>
    <dgm:cxn modelId="{5B609381-485B-434B-9732-93C27798625E}" type="presParOf" srcId="{0B428261-F206-4119-B406-69B72FB54E37}" destId="{A8300ACB-7378-420B-A718-572E7F194C6F}" srcOrd="8" destOrd="0" presId="urn:microsoft.com/office/officeart/2009/3/layout/RandomtoResultProcess"/>
    <dgm:cxn modelId="{857DD237-5B04-4A7C-B3A5-DA86506C6A17}" type="presParOf" srcId="{A8300ACB-7378-420B-A718-572E7F194C6F}" destId="{0FDA5EB2-2B71-466C-92A3-3ACB3606BEA2}" srcOrd="0" destOrd="0" presId="urn:microsoft.com/office/officeart/2009/3/layout/RandomtoResultProcess"/>
    <dgm:cxn modelId="{D8170BCA-8312-4B9E-AC51-73549CDED6EF}" type="presParOf" srcId="{A8300ACB-7378-420B-A718-572E7F194C6F}" destId="{927B9F27-4472-446B-A469-2FC6E134C64D}" srcOrd="1"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B628D4F-CDDB-4C88-B436-6B6B23502673}" type="doc">
      <dgm:prSet loTypeId="urn:microsoft.com/office/officeart/2005/8/layout/hProcess9" loCatId="process" qsTypeId="urn:microsoft.com/office/officeart/2005/8/quickstyle/simple1" qsCatId="simple" csTypeId="urn:microsoft.com/office/officeart/2005/8/colors/colorful1" csCatId="colorful" phldr="1"/>
      <dgm:spPr/>
      <dgm:t>
        <a:bodyPr/>
        <a:lstStyle/>
        <a:p>
          <a:endParaRPr lang="en-US"/>
        </a:p>
      </dgm:t>
    </dgm:pt>
    <dgm:pt modelId="{CA64DEAD-F3BB-465D-8510-642A6B1BB91F}">
      <dgm:prSet custT="1"/>
      <dgm:spPr/>
      <dgm:t>
        <a:bodyPr/>
        <a:lstStyle/>
        <a:p>
          <a:pPr algn="ctr" rtl="1"/>
          <a:r>
            <a:rPr lang="ar-EG" sz="2800" b="1">
              <a:cs typeface="+mj-cs"/>
            </a:rPr>
            <a:t>النظام الأول </a:t>
          </a:r>
          <a:endParaRPr lang="en-US" sz="2800" b="1">
            <a:cs typeface="+mj-cs"/>
          </a:endParaRPr>
        </a:p>
      </dgm:t>
    </dgm:pt>
    <dgm:pt modelId="{D8FD82F1-ECE8-4656-B16B-A8BC2F09E2A3}" type="parTrans" cxnId="{E69867D7-7DD8-4D72-8919-6784577B6E1A}">
      <dgm:prSet/>
      <dgm:spPr/>
      <dgm:t>
        <a:bodyPr/>
        <a:lstStyle/>
        <a:p>
          <a:pPr algn="ctr" rtl="1"/>
          <a:endParaRPr lang="en-US" sz="2800" b="1">
            <a:cs typeface="+mj-cs"/>
          </a:endParaRPr>
        </a:p>
      </dgm:t>
    </dgm:pt>
    <dgm:pt modelId="{C7846E3A-9E65-4B50-89AA-3772A03C2F7C}" type="sibTrans" cxnId="{E69867D7-7DD8-4D72-8919-6784577B6E1A}">
      <dgm:prSet/>
      <dgm:spPr/>
      <dgm:t>
        <a:bodyPr/>
        <a:lstStyle/>
        <a:p>
          <a:pPr algn="ctr" rtl="1"/>
          <a:endParaRPr lang="en-US" sz="2800" b="1">
            <a:cs typeface="+mj-cs"/>
          </a:endParaRPr>
        </a:p>
      </dgm:t>
    </dgm:pt>
    <dgm:pt modelId="{74A30E5B-605F-41DF-B495-3203B67F61DD}">
      <dgm:prSet custT="1"/>
      <dgm:spPr/>
      <dgm:t>
        <a:bodyPr/>
        <a:lstStyle/>
        <a:p>
          <a:pPr algn="ctr" rtl="1"/>
          <a:r>
            <a:rPr lang="ar-EG" sz="2800" b="1">
              <a:cs typeface="+mj-cs"/>
            </a:rPr>
            <a:t>النظام العالمي الثاني </a:t>
          </a:r>
          <a:endParaRPr lang="en-US" sz="2800" b="1">
            <a:cs typeface="+mj-cs"/>
          </a:endParaRPr>
        </a:p>
      </dgm:t>
    </dgm:pt>
    <dgm:pt modelId="{EE47E012-C19F-4EF6-9CB5-B0B9654D8C4D}" type="parTrans" cxnId="{33924754-C6FC-46EF-B2EA-938D6A217ED9}">
      <dgm:prSet/>
      <dgm:spPr/>
      <dgm:t>
        <a:bodyPr/>
        <a:lstStyle/>
        <a:p>
          <a:pPr algn="ctr" rtl="1"/>
          <a:endParaRPr lang="en-US" sz="2800" b="1">
            <a:cs typeface="+mj-cs"/>
          </a:endParaRPr>
        </a:p>
      </dgm:t>
    </dgm:pt>
    <dgm:pt modelId="{23E1C80F-CF20-49C3-B1AF-A3A244870FFD}" type="sibTrans" cxnId="{33924754-C6FC-46EF-B2EA-938D6A217ED9}">
      <dgm:prSet/>
      <dgm:spPr/>
      <dgm:t>
        <a:bodyPr/>
        <a:lstStyle/>
        <a:p>
          <a:pPr algn="ctr" rtl="1"/>
          <a:endParaRPr lang="en-US" sz="2800" b="1">
            <a:cs typeface="+mj-cs"/>
          </a:endParaRPr>
        </a:p>
      </dgm:t>
    </dgm:pt>
    <dgm:pt modelId="{649E8331-7ED0-4100-A0CF-A8B3C535DA9A}">
      <dgm:prSet custT="1"/>
      <dgm:spPr/>
      <dgm:t>
        <a:bodyPr/>
        <a:lstStyle/>
        <a:p>
          <a:pPr algn="ctr" rtl="1"/>
          <a:r>
            <a:rPr lang="ar-EG" sz="2800" b="1">
              <a:cs typeface="+mj-cs"/>
            </a:rPr>
            <a:t>النظام العالمي الثالث </a:t>
          </a:r>
          <a:endParaRPr lang="en-US" sz="2800" b="1">
            <a:cs typeface="+mj-cs"/>
          </a:endParaRPr>
        </a:p>
      </dgm:t>
    </dgm:pt>
    <dgm:pt modelId="{B1223DCC-69BA-4BCA-8F09-CE8ED38FB706}" type="parTrans" cxnId="{36B33257-D477-43D9-902B-C517A076313D}">
      <dgm:prSet/>
      <dgm:spPr/>
      <dgm:t>
        <a:bodyPr/>
        <a:lstStyle/>
        <a:p>
          <a:pPr algn="ctr" rtl="1"/>
          <a:endParaRPr lang="en-US" sz="2800" b="1">
            <a:cs typeface="+mj-cs"/>
          </a:endParaRPr>
        </a:p>
      </dgm:t>
    </dgm:pt>
    <dgm:pt modelId="{3F5F7B57-AC1C-437C-BA62-7B02AD9AB46E}" type="sibTrans" cxnId="{36B33257-D477-43D9-902B-C517A076313D}">
      <dgm:prSet/>
      <dgm:spPr/>
      <dgm:t>
        <a:bodyPr/>
        <a:lstStyle/>
        <a:p>
          <a:pPr algn="ctr" rtl="1"/>
          <a:endParaRPr lang="en-US" sz="2800" b="1">
            <a:cs typeface="+mj-cs"/>
          </a:endParaRPr>
        </a:p>
      </dgm:t>
    </dgm:pt>
    <dgm:pt modelId="{2448C81F-CCB8-4E42-8817-800F80294482}">
      <dgm:prSet custT="1"/>
      <dgm:spPr/>
      <dgm:t>
        <a:bodyPr/>
        <a:lstStyle/>
        <a:p>
          <a:pPr algn="ctr" rtl="1"/>
          <a:r>
            <a:rPr lang="ar-EG" sz="2800" b="1">
              <a:cs typeface="+mj-cs"/>
            </a:rPr>
            <a:t>النظام الرابع </a:t>
          </a:r>
          <a:endParaRPr lang="en-US" sz="2800" b="1">
            <a:cs typeface="+mj-cs"/>
          </a:endParaRPr>
        </a:p>
      </dgm:t>
    </dgm:pt>
    <dgm:pt modelId="{0D02DE9B-D436-4393-9404-919AEFE858E1}" type="parTrans" cxnId="{837226BA-730B-4E14-A012-EE8AC7B949E0}">
      <dgm:prSet/>
      <dgm:spPr/>
      <dgm:t>
        <a:bodyPr/>
        <a:lstStyle/>
        <a:p>
          <a:pPr algn="ctr" rtl="1"/>
          <a:endParaRPr lang="en-US" sz="2800" b="1">
            <a:cs typeface="+mj-cs"/>
          </a:endParaRPr>
        </a:p>
      </dgm:t>
    </dgm:pt>
    <dgm:pt modelId="{73F838F5-3BD9-4167-905B-1FB2227C5CA8}" type="sibTrans" cxnId="{837226BA-730B-4E14-A012-EE8AC7B949E0}">
      <dgm:prSet/>
      <dgm:spPr/>
      <dgm:t>
        <a:bodyPr/>
        <a:lstStyle/>
        <a:p>
          <a:pPr algn="ctr" rtl="1"/>
          <a:endParaRPr lang="en-US" sz="2800" b="1">
            <a:cs typeface="+mj-cs"/>
          </a:endParaRPr>
        </a:p>
      </dgm:t>
    </dgm:pt>
    <dgm:pt modelId="{7876AB16-0840-4BE2-8614-FE16886E8F3B}">
      <dgm:prSet custT="1"/>
      <dgm:spPr/>
      <dgm:t>
        <a:bodyPr/>
        <a:lstStyle/>
        <a:p>
          <a:pPr algn="ctr" rtl="1"/>
          <a:r>
            <a:rPr lang="ar-EG" sz="2800" b="1">
              <a:cs typeface="+mj-cs"/>
            </a:rPr>
            <a:t>النظام العالمي الخامس</a:t>
          </a:r>
          <a:endParaRPr lang="en-US" sz="2800" b="1">
            <a:cs typeface="+mj-cs"/>
          </a:endParaRPr>
        </a:p>
      </dgm:t>
    </dgm:pt>
    <dgm:pt modelId="{4CEC42DC-980D-4A5A-9927-78FEAF7C05C4}" type="parTrans" cxnId="{E48D7A8F-5BB9-41BF-A8E1-CB77C09965AF}">
      <dgm:prSet/>
      <dgm:spPr/>
      <dgm:t>
        <a:bodyPr/>
        <a:lstStyle/>
        <a:p>
          <a:pPr algn="ctr" rtl="1"/>
          <a:endParaRPr lang="en-US" sz="2800" b="1">
            <a:cs typeface="+mj-cs"/>
          </a:endParaRPr>
        </a:p>
      </dgm:t>
    </dgm:pt>
    <dgm:pt modelId="{ADBBD1A4-6826-41F4-8D3B-99088365B5EE}" type="sibTrans" cxnId="{E48D7A8F-5BB9-41BF-A8E1-CB77C09965AF}">
      <dgm:prSet/>
      <dgm:spPr/>
      <dgm:t>
        <a:bodyPr/>
        <a:lstStyle/>
        <a:p>
          <a:pPr algn="ctr" rtl="1"/>
          <a:endParaRPr lang="en-US" sz="2800" b="1">
            <a:cs typeface="+mj-cs"/>
          </a:endParaRPr>
        </a:p>
      </dgm:t>
    </dgm:pt>
    <dgm:pt modelId="{0F1EE8E2-E7EC-4CC1-8879-6EF215DCDA0A}" type="pres">
      <dgm:prSet presAssocID="{0B628D4F-CDDB-4C88-B436-6B6B23502673}" presName="CompostProcess" presStyleCnt="0">
        <dgm:presLayoutVars>
          <dgm:dir/>
          <dgm:resizeHandles val="exact"/>
        </dgm:presLayoutVars>
      </dgm:prSet>
      <dgm:spPr/>
    </dgm:pt>
    <dgm:pt modelId="{73DB7754-B47A-40BE-AC4F-E734497D7D9F}" type="pres">
      <dgm:prSet presAssocID="{0B628D4F-CDDB-4C88-B436-6B6B23502673}" presName="arrow" presStyleLbl="bgShp" presStyleIdx="0" presStyleCnt="1"/>
      <dgm:spPr/>
    </dgm:pt>
    <dgm:pt modelId="{F2102DB8-0567-430A-B2C1-A5F675BF35C9}" type="pres">
      <dgm:prSet presAssocID="{0B628D4F-CDDB-4C88-B436-6B6B23502673}" presName="linearProcess" presStyleCnt="0"/>
      <dgm:spPr/>
    </dgm:pt>
    <dgm:pt modelId="{3976F4DC-79A5-4084-8087-26F0CDB18EC6}" type="pres">
      <dgm:prSet presAssocID="{CA64DEAD-F3BB-465D-8510-642A6B1BB91F}" presName="textNode" presStyleLbl="node1" presStyleIdx="0" presStyleCnt="5">
        <dgm:presLayoutVars>
          <dgm:bulletEnabled val="1"/>
        </dgm:presLayoutVars>
      </dgm:prSet>
      <dgm:spPr/>
    </dgm:pt>
    <dgm:pt modelId="{5D673F7B-A6E5-4920-82F2-150E90B8DEF2}" type="pres">
      <dgm:prSet presAssocID="{C7846E3A-9E65-4B50-89AA-3772A03C2F7C}" presName="sibTrans" presStyleCnt="0"/>
      <dgm:spPr/>
    </dgm:pt>
    <dgm:pt modelId="{25D5677D-5B67-4DF7-9C67-33FB01F21F27}" type="pres">
      <dgm:prSet presAssocID="{74A30E5B-605F-41DF-B495-3203B67F61DD}" presName="textNode" presStyleLbl="node1" presStyleIdx="1" presStyleCnt="5">
        <dgm:presLayoutVars>
          <dgm:bulletEnabled val="1"/>
        </dgm:presLayoutVars>
      </dgm:prSet>
      <dgm:spPr/>
    </dgm:pt>
    <dgm:pt modelId="{31CF9F47-278D-43C1-96D5-5AC383AB861D}" type="pres">
      <dgm:prSet presAssocID="{23E1C80F-CF20-49C3-B1AF-A3A244870FFD}" presName="sibTrans" presStyleCnt="0"/>
      <dgm:spPr/>
    </dgm:pt>
    <dgm:pt modelId="{AC03B348-666F-4C77-B65D-C94D6BC84997}" type="pres">
      <dgm:prSet presAssocID="{649E8331-7ED0-4100-A0CF-A8B3C535DA9A}" presName="textNode" presStyleLbl="node1" presStyleIdx="2" presStyleCnt="5">
        <dgm:presLayoutVars>
          <dgm:bulletEnabled val="1"/>
        </dgm:presLayoutVars>
      </dgm:prSet>
      <dgm:spPr/>
    </dgm:pt>
    <dgm:pt modelId="{58D5BDD9-0CA2-43BC-879C-C3C603FBB0D0}" type="pres">
      <dgm:prSet presAssocID="{3F5F7B57-AC1C-437C-BA62-7B02AD9AB46E}" presName="sibTrans" presStyleCnt="0"/>
      <dgm:spPr/>
    </dgm:pt>
    <dgm:pt modelId="{43678AE1-CDBA-40EE-9B25-CBE9B36B6FFC}" type="pres">
      <dgm:prSet presAssocID="{2448C81F-CCB8-4E42-8817-800F80294482}" presName="textNode" presStyleLbl="node1" presStyleIdx="3" presStyleCnt="5">
        <dgm:presLayoutVars>
          <dgm:bulletEnabled val="1"/>
        </dgm:presLayoutVars>
      </dgm:prSet>
      <dgm:spPr/>
    </dgm:pt>
    <dgm:pt modelId="{BBB2F280-947D-436E-A27E-1F1BE9E60CA2}" type="pres">
      <dgm:prSet presAssocID="{73F838F5-3BD9-4167-905B-1FB2227C5CA8}" presName="sibTrans" presStyleCnt="0"/>
      <dgm:spPr/>
    </dgm:pt>
    <dgm:pt modelId="{B4163E63-71F8-466F-8851-8B7FAC21E1F6}" type="pres">
      <dgm:prSet presAssocID="{7876AB16-0840-4BE2-8614-FE16886E8F3B}" presName="textNode" presStyleLbl="node1" presStyleIdx="4" presStyleCnt="5">
        <dgm:presLayoutVars>
          <dgm:bulletEnabled val="1"/>
        </dgm:presLayoutVars>
      </dgm:prSet>
      <dgm:spPr/>
    </dgm:pt>
  </dgm:ptLst>
  <dgm:cxnLst>
    <dgm:cxn modelId="{1D90B203-C4CA-44EA-966B-DE148D5361D7}" type="presOf" srcId="{74A30E5B-605F-41DF-B495-3203B67F61DD}" destId="{25D5677D-5B67-4DF7-9C67-33FB01F21F27}" srcOrd="0" destOrd="0" presId="urn:microsoft.com/office/officeart/2005/8/layout/hProcess9"/>
    <dgm:cxn modelId="{B2239A1A-065A-462C-A947-23A27149B47C}" type="presOf" srcId="{649E8331-7ED0-4100-A0CF-A8B3C535DA9A}" destId="{AC03B348-666F-4C77-B65D-C94D6BC84997}" srcOrd="0" destOrd="0" presId="urn:microsoft.com/office/officeart/2005/8/layout/hProcess9"/>
    <dgm:cxn modelId="{CA089862-9803-40C6-AA27-EC559C5496B2}" type="presOf" srcId="{2448C81F-CCB8-4E42-8817-800F80294482}" destId="{43678AE1-CDBA-40EE-9B25-CBE9B36B6FFC}" srcOrd="0" destOrd="0" presId="urn:microsoft.com/office/officeart/2005/8/layout/hProcess9"/>
    <dgm:cxn modelId="{33924754-C6FC-46EF-B2EA-938D6A217ED9}" srcId="{0B628D4F-CDDB-4C88-B436-6B6B23502673}" destId="{74A30E5B-605F-41DF-B495-3203B67F61DD}" srcOrd="1" destOrd="0" parTransId="{EE47E012-C19F-4EF6-9CB5-B0B9654D8C4D}" sibTransId="{23E1C80F-CF20-49C3-B1AF-A3A244870FFD}"/>
    <dgm:cxn modelId="{36B33257-D477-43D9-902B-C517A076313D}" srcId="{0B628D4F-CDDB-4C88-B436-6B6B23502673}" destId="{649E8331-7ED0-4100-A0CF-A8B3C535DA9A}" srcOrd="2" destOrd="0" parTransId="{B1223DCC-69BA-4BCA-8F09-CE8ED38FB706}" sibTransId="{3F5F7B57-AC1C-437C-BA62-7B02AD9AB46E}"/>
    <dgm:cxn modelId="{E48D7A8F-5BB9-41BF-A8E1-CB77C09965AF}" srcId="{0B628D4F-CDDB-4C88-B436-6B6B23502673}" destId="{7876AB16-0840-4BE2-8614-FE16886E8F3B}" srcOrd="4" destOrd="0" parTransId="{4CEC42DC-980D-4A5A-9927-78FEAF7C05C4}" sibTransId="{ADBBD1A4-6826-41F4-8D3B-99088365B5EE}"/>
    <dgm:cxn modelId="{FF93C593-0A39-435D-9613-6CED43C1C213}" type="presOf" srcId="{7876AB16-0840-4BE2-8614-FE16886E8F3B}" destId="{B4163E63-71F8-466F-8851-8B7FAC21E1F6}" srcOrd="0" destOrd="0" presId="urn:microsoft.com/office/officeart/2005/8/layout/hProcess9"/>
    <dgm:cxn modelId="{460A37B3-ECB8-4663-A58F-98DCE4F3C256}" type="presOf" srcId="{CA64DEAD-F3BB-465D-8510-642A6B1BB91F}" destId="{3976F4DC-79A5-4084-8087-26F0CDB18EC6}" srcOrd="0" destOrd="0" presId="urn:microsoft.com/office/officeart/2005/8/layout/hProcess9"/>
    <dgm:cxn modelId="{837226BA-730B-4E14-A012-EE8AC7B949E0}" srcId="{0B628D4F-CDDB-4C88-B436-6B6B23502673}" destId="{2448C81F-CCB8-4E42-8817-800F80294482}" srcOrd="3" destOrd="0" parTransId="{0D02DE9B-D436-4393-9404-919AEFE858E1}" sibTransId="{73F838F5-3BD9-4167-905B-1FB2227C5CA8}"/>
    <dgm:cxn modelId="{6EEAC7D5-2892-4DA6-B3DB-034B548886ED}" type="presOf" srcId="{0B628D4F-CDDB-4C88-B436-6B6B23502673}" destId="{0F1EE8E2-E7EC-4CC1-8879-6EF215DCDA0A}" srcOrd="0" destOrd="0" presId="urn:microsoft.com/office/officeart/2005/8/layout/hProcess9"/>
    <dgm:cxn modelId="{E69867D7-7DD8-4D72-8919-6784577B6E1A}" srcId="{0B628D4F-CDDB-4C88-B436-6B6B23502673}" destId="{CA64DEAD-F3BB-465D-8510-642A6B1BB91F}" srcOrd="0" destOrd="0" parTransId="{D8FD82F1-ECE8-4656-B16B-A8BC2F09E2A3}" sibTransId="{C7846E3A-9E65-4B50-89AA-3772A03C2F7C}"/>
    <dgm:cxn modelId="{EB48BE74-5613-49F8-9B6A-C88DEA5663E7}" type="presParOf" srcId="{0F1EE8E2-E7EC-4CC1-8879-6EF215DCDA0A}" destId="{73DB7754-B47A-40BE-AC4F-E734497D7D9F}" srcOrd="0" destOrd="0" presId="urn:microsoft.com/office/officeart/2005/8/layout/hProcess9"/>
    <dgm:cxn modelId="{1D130F0A-3BEA-478B-9C2E-90B97D83E121}" type="presParOf" srcId="{0F1EE8E2-E7EC-4CC1-8879-6EF215DCDA0A}" destId="{F2102DB8-0567-430A-B2C1-A5F675BF35C9}" srcOrd="1" destOrd="0" presId="urn:microsoft.com/office/officeart/2005/8/layout/hProcess9"/>
    <dgm:cxn modelId="{A524C43C-E153-401E-B6A7-37C8442561E9}" type="presParOf" srcId="{F2102DB8-0567-430A-B2C1-A5F675BF35C9}" destId="{3976F4DC-79A5-4084-8087-26F0CDB18EC6}" srcOrd="0" destOrd="0" presId="urn:microsoft.com/office/officeart/2005/8/layout/hProcess9"/>
    <dgm:cxn modelId="{22B08D19-464D-4267-B7DE-54917C82A191}" type="presParOf" srcId="{F2102DB8-0567-430A-B2C1-A5F675BF35C9}" destId="{5D673F7B-A6E5-4920-82F2-150E90B8DEF2}" srcOrd="1" destOrd="0" presId="urn:microsoft.com/office/officeart/2005/8/layout/hProcess9"/>
    <dgm:cxn modelId="{EFE070C1-8C2F-474C-8E62-A3FDC62222D2}" type="presParOf" srcId="{F2102DB8-0567-430A-B2C1-A5F675BF35C9}" destId="{25D5677D-5B67-4DF7-9C67-33FB01F21F27}" srcOrd="2" destOrd="0" presId="urn:microsoft.com/office/officeart/2005/8/layout/hProcess9"/>
    <dgm:cxn modelId="{F7D98095-AB7C-4864-89C6-41295621575A}" type="presParOf" srcId="{F2102DB8-0567-430A-B2C1-A5F675BF35C9}" destId="{31CF9F47-278D-43C1-96D5-5AC383AB861D}" srcOrd="3" destOrd="0" presId="urn:microsoft.com/office/officeart/2005/8/layout/hProcess9"/>
    <dgm:cxn modelId="{3F305232-E8B2-424C-9E9F-991F688F8D60}" type="presParOf" srcId="{F2102DB8-0567-430A-B2C1-A5F675BF35C9}" destId="{AC03B348-666F-4C77-B65D-C94D6BC84997}" srcOrd="4" destOrd="0" presId="urn:microsoft.com/office/officeart/2005/8/layout/hProcess9"/>
    <dgm:cxn modelId="{227F0A2A-3D26-4FE2-B544-DDE6D705403A}" type="presParOf" srcId="{F2102DB8-0567-430A-B2C1-A5F675BF35C9}" destId="{58D5BDD9-0CA2-43BC-879C-C3C603FBB0D0}" srcOrd="5" destOrd="0" presId="urn:microsoft.com/office/officeart/2005/8/layout/hProcess9"/>
    <dgm:cxn modelId="{34B3600D-AF61-4D2F-A73F-0E51B6DE1D46}" type="presParOf" srcId="{F2102DB8-0567-430A-B2C1-A5F675BF35C9}" destId="{43678AE1-CDBA-40EE-9B25-CBE9B36B6FFC}" srcOrd="6" destOrd="0" presId="urn:microsoft.com/office/officeart/2005/8/layout/hProcess9"/>
    <dgm:cxn modelId="{BDEAB32C-E56E-4B69-9DC6-F7CA7A939B49}" type="presParOf" srcId="{F2102DB8-0567-430A-B2C1-A5F675BF35C9}" destId="{BBB2F280-947D-436E-A27E-1F1BE9E60CA2}" srcOrd="7" destOrd="0" presId="urn:microsoft.com/office/officeart/2005/8/layout/hProcess9"/>
    <dgm:cxn modelId="{2EC0D427-D0AB-4EF8-9C5A-BFC00CDA9154}" type="presParOf" srcId="{F2102DB8-0567-430A-B2C1-A5F675BF35C9}" destId="{B4163E63-71F8-466F-8851-8B7FAC21E1F6}"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7E0816E-EF56-4ED7-90FF-D669FC0D1C8F}" type="doc">
      <dgm:prSet loTypeId="urn:microsoft.com/office/officeart/2005/8/layout/cycle6" loCatId="cycle" qsTypeId="urn:microsoft.com/office/officeart/2005/8/quickstyle/simple1" qsCatId="simple" csTypeId="urn:microsoft.com/office/officeart/2005/8/colors/colorful1" csCatId="colorful" phldr="1"/>
      <dgm:spPr/>
      <dgm:t>
        <a:bodyPr/>
        <a:lstStyle/>
        <a:p>
          <a:endParaRPr lang="en-US"/>
        </a:p>
      </dgm:t>
    </dgm:pt>
    <dgm:pt modelId="{661B202E-26A5-4346-95E3-68F9FE7AFD64}">
      <dgm:prSet custT="1"/>
      <dgm:spPr/>
      <dgm:t>
        <a:bodyPr/>
        <a:lstStyle/>
        <a:p>
          <a:pPr algn="ctr" rtl="1"/>
          <a:r>
            <a:rPr lang="ar-EG" sz="2800" b="1">
              <a:cs typeface="+mj-cs"/>
            </a:rPr>
            <a:t>التوتر </a:t>
          </a:r>
          <a:endParaRPr lang="en-US" sz="2800" b="1">
            <a:cs typeface="+mj-cs"/>
          </a:endParaRPr>
        </a:p>
      </dgm:t>
    </dgm:pt>
    <dgm:pt modelId="{175FB9BB-2661-4835-A417-D8361E3C509A}" type="parTrans" cxnId="{4F48BBA2-5E94-4F65-836C-4DDCD0ACCF5A}">
      <dgm:prSet/>
      <dgm:spPr/>
      <dgm:t>
        <a:bodyPr/>
        <a:lstStyle/>
        <a:p>
          <a:pPr algn="ctr" rtl="1"/>
          <a:endParaRPr lang="en-US" sz="2800" b="1">
            <a:cs typeface="+mj-cs"/>
          </a:endParaRPr>
        </a:p>
      </dgm:t>
    </dgm:pt>
    <dgm:pt modelId="{75DD3E99-90B6-49BC-AAEC-C2D42BE57755}" type="sibTrans" cxnId="{4F48BBA2-5E94-4F65-836C-4DDCD0ACCF5A}">
      <dgm:prSet/>
      <dgm:spPr/>
      <dgm:t>
        <a:bodyPr/>
        <a:lstStyle/>
        <a:p>
          <a:pPr algn="ctr" rtl="1"/>
          <a:endParaRPr lang="en-US" sz="2800" b="1">
            <a:cs typeface="+mj-cs"/>
          </a:endParaRPr>
        </a:p>
      </dgm:t>
    </dgm:pt>
    <dgm:pt modelId="{58D36C41-C739-478F-ACA4-5A5EA3EC8940}">
      <dgm:prSet custT="1"/>
      <dgm:spPr/>
      <dgm:t>
        <a:bodyPr/>
        <a:lstStyle/>
        <a:p>
          <a:pPr algn="ctr" rtl="1"/>
          <a:r>
            <a:rPr lang="ar-EG" sz="2800" b="1">
              <a:cs typeface="+mj-cs"/>
            </a:rPr>
            <a:t>الأزمة </a:t>
          </a:r>
          <a:endParaRPr lang="en-US" sz="2800" b="1">
            <a:cs typeface="+mj-cs"/>
          </a:endParaRPr>
        </a:p>
      </dgm:t>
    </dgm:pt>
    <dgm:pt modelId="{10765869-5564-42E1-BA08-230EECCB5CD9}" type="parTrans" cxnId="{7E113CD9-C79D-4B15-A238-852B9B07BBAA}">
      <dgm:prSet/>
      <dgm:spPr/>
      <dgm:t>
        <a:bodyPr/>
        <a:lstStyle/>
        <a:p>
          <a:pPr algn="ctr" rtl="1"/>
          <a:endParaRPr lang="en-US" sz="2800" b="1">
            <a:cs typeface="+mj-cs"/>
          </a:endParaRPr>
        </a:p>
      </dgm:t>
    </dgm:pt>
    <dgm:pt modelId="{8C6D2C91-4C44-4321-A41A-DA3A6B48A1AD}" type="sibTrans" cxnId="{7E113CD9-C79D-4B15-A238-852B9B07BBAA}">
      <dgm:prSet/>
      <dgm:spPr/>
      <dgm:t>
        <a:bodyPr/>
        <a:lstStyle/>
        <a:p>
          <a:pPr algn="ctr" rtl="1"/>
          <a:endParaRPr lang="en-US" sz="2800" b="1">
            <a:cs typeface="+mj-cs"/>
          </a:endParaRPr>
        </a:p>
      </dgm:t>
    </dgm:pt>
    <dgm:pt modelId="{A8534C11-8FBC-4CB6-8093-C18A2F03BAE1}">
      <dgm:prSet custT="1"/>
      <dgm:spPr/>
      <dgm:t>
        <a:bodyPr/>
        <a:lstStyle/>
        <a:p>
          <a:pPr algn="ctr" rtl="1"/>
          <a:r>
            <a:rPr lang="ar-EG" sz="2800" b="1">
              <a:cs typeface="+mj-cs"/>
            </a:rPr>
            <a:t>الحرب </a:t>
          </a:r>
          <a:endParaRPr lang="en-US" sz="2800" b="1">
            <a:cs typeface="+mj-cs"/>
          </a:endParaRPr>
        </a:p>
      </dgm:t>
    </dgm:pt>
    <dgm:pt modelId="{B9070838-EB1B-4AD9-8192-EF0B0B2AFCD9}" type="parTrans" cxnId="{67519093-F85C-4180-B7EF-C2D13A44AB09}">
      <dgm:prSet/>
      <dgm:spPr/>
      <dgm:t>
        <a:bodyPr/>
        <a:lstStyle/>
        <a:p>
          <a:pPr algn="ctr" rtl="1"/>
          <a:endParaRPr lang="en-US" sz="2800" b="1">
            <a:cs typeface="+mj-cs"/>
          </a:endParaRPr>
        </a:p>
      </dgm:t>
    </dgm:pt>
    <dgm:pt modelId="{715B4EAC-5AF2-4CE5-97DF-3553577907FB}" type="sibTrans" cxnId="{67519093-F85C-4180-B7EF-C2D13A44AB09}">
      <dgm:prSet/>
      <dgm:spPr/>
      <dgm:t>
        <a:bodyPr/>
        <a:lstStyle/>
        <a:p>
          <a:pPr algn="ctr" rtl="1"/>
          <a:endParaRPr lang="en-US" sz="2800" b="1">
            <a:cs typeface="+mj-cs"/>
          </a:endParaRPr>
        </a:p>
      </dgm:t>
    </dgm:pt>
    <dgm:pt modelId="{F51E55D3-7767-4C37-A34F-CAC1D8FE5915}" type="pres">
      <dgm:prSet presAssocID="{B7E0816E-EF56-4ED7-90FF-D669FC0D1C8F}" presName="cycle" presStyleCnt="0">
        <dgm:presLayoutVars>
          <dgm:dir/>
          <dgm:resizeHandles val="exact"/>
        </dgm:presLayoutVars>
      </dgm:prSet>
      <dgm:spPr/>
    </dgm:pt>
    <dgm:pt modelId="{32CD8BC5-E266-45F1-9D79-4AE9A84325FB}" type="pres">
      <dgm:prSet presAssocID="{661B202E-26A5-4346-95E3-68F9FE7AFD64}" presName="node" presStyleLbl="node1" presStyleIdx="0" presStyleCnt="3">
        <dgm:presLayoutVars>
          <dgm:bulletEnabled val="1"/>
        </dgm:presLayoutVars>
      </dgm:prSet>
      <dgm:spPr/>
    </dgm:pt>
    <dgm:pt modelId="{686F5406-494A-4EFC-9916-4B69FF3B5E30}" type="pres">
      <dgm:prSet presAssocID="{661B202E-26A5-4346-95E3-68F9FE7AFD64}" presName="spNode" presStyleCnt="0"/>
      <dgm:spPr/>
    </dgm:pt>
    <dgm:pt modelId="{0F2188BF-F068-4A12-ADED-CA67F30109F8}" type="pres">
      <dgm:prSet presAssocID="{75DD3E99-90B6-49BC-AAEC-C2D42BE57755}" presName="sibTrans" presStyleLbl="sibTrans1D1" presStyleIdx="0" presStyleCnt="3"/>
      <dgm:spPr/>
    </dgm:pt>
    <dgm:pt modelId="{39FE6C3B-576B-4698-8CDC-51C67FD54F54}" type="pres">
      <dgm:prSet presAssocID="{58D36C41-C739-478F-ACA4-5A5EA3EC8940}" presName="node" presStyleLbl="node1" presStyleIdx="1" presStyleCnt="3">
        <dgm:presLayoutVars>
          <dgm:bulletEnabled val="1"/>
        </dgm:presLayoutVars>
      </dgm:prSet>
      <dgm:spPr/>
    </dgm:pt>
    <dgm:pt modelId="{0D5DC73B-C4AB-4F25-A9A0-EB1F9978E366}" type="pres">
      <dgm:prSet presAssocID="{58D36C41-C739-478F-ACA4-5A5EA3EC8940}" presName="spNode" presStyleCnt="0"/>
      <dgm:spPr/>
    </dgm:pt>
    <dgm:pt modelId="{FC7159A5-C9C8-4FFC-B5AC-FD0172ED9AB8}" type="pres">
      <dgm:prSet presAssocID="{8C6D2C91-4C44-4321-A41A-DA3A6B48A1AD}" presName="sibTrans" presStyleLbl="sibTrans1D1" presStyleIdx="1" presStyleCnt="3"/>
      <dgm:spPr/>
    </dgm:pt>
    <dgm:pt modelId="{85E0FA94-1E1D-4AC0-AF5B-4FFA55C897F9}" type="pres">
      <dgm:prSet presAssocID="{A8534C11-8FBC-4CB6-8093-C18A2F03BAE1}" presName="node" presStyleLbl="node1" presStyleIdx="2" presStyleCnt="3">
        <dgm:presLayoutVars>
          <dgm:bulletEnabled val="1"/>
        </dgm:presLayoutVars>
      </dgm:prSet>
      <dgm:spPr/>
    </dgm:pt>
    <dgm:pt modelId="{21A8B242-45EB-40DA-A423-E66B465F5C30}" type="pres">
      <dgm:prSet presAssocID="{A8534C11-8FBC-4CB6-8093-C18A2F03BAE1}" presName="spNode" presStyleCnt="0"/>
      <dgm:spPr/>
    </dgm:pt>
    <dgm:pt modelId="{AFA2B9FA-1B05-4715-872B-C8FE184535BF}" type="pres">
      <dgm:prSet presAssocID="{715B4EAC-5AF2-4CE5-97DF-3553577907FB}" presName="sibTrans" presStyleLbl="sibTrans1D1" presStyleIdx="2" presStyleCnt="3"/>
      <dgm:spPr/>
    </dgm:pt>
  </dgm:ptLst>
  <dgm:cxnLst>
    <dgm:cxn modelId="{C7740C08-0EF1-4659-82FF-C6D0D2A95EEC}" type="presOf" srcId="{8C6D2C91-4C44-4321-A41A-DA3A6B48A1AD}" destId="{FC7159A5-C9C8-4FFC-B5AC-FD0172ED9AB8}" srcOrd="0" destOrd="0" presId="urn:microsoft.com/office/officeart/2005/8/layout/cycle6"/>
    <dgm:cxn modelId="{1046031F-2643-4856-82B6-25A09146F332}" type="presOf" srcId="{661B202E-26A5-4346-95E3-68F9FE7AFD64}" destId="{32CD8BC5-E266-45F1-9D79-4AE9A84325FB}" srcOrd="0" destOrd="0" presId="urn:microsoft.com/office/officeart/2005/8/layout/cycle6"/>
    <dgm:cxn modelId="{71864D3F-30D8-47FE-82F6-3556496411EA}" type="presOf" srcId="{B7E0816E-EF56-4ED7-90FF-D669FC0D1C8F}" destId="{F51E55D3-7767-4C37-A34F-CAC1D8FE5915}" srcOrd="0" destOrd="0" presId="urn:microsoft.com/office/officeart/2005/8/layout/cycle6"/>
    <dgm:cxn modelId="{29039560-B801-4B32-870C-495B9EFCD962}" type="presOf" srcId="{58D36C41-C739-478F-ACA4-5A5EA3EC8940}" destId="{39FE6C3B-576B-4698-8CDC-51C67FD54F54}" srcOrd="0" destOrd="0" presId="urn:microsoft.com/office/officeart/2005/8/layout/cycle6"/>
    <dgm:cxn modelId="{A86E3546-D69A-46D7-8728-A05AB25CB400}" type="presOf" srcId="{A8534C11-8FBC-4CB6-8093-C18A2F03BAE1}" destId="{85E0FA94-1E1D-4AC0-AF5B-4FFA55C897F9}" srcOrd="0" destOrd="0" presId="urn:microsoft.com/office/officeart/2005/8/layout/cycle6"/>
    <dgm:cxn modelId="{67519093-F85C-4180-B7EF-C2D13A44AB09}" srcId="{B7E0816E-EF56-4ED7-90FF-D669FC0D1C8F}" destId="{A8534C11-8FBC-4CB6-8093-C18A2F03BAE1}" srcOrd="2" destOrd="0" parTransId="{B9070838-EB1B-4AD9-8192-EF0B0B2AFCD9}" sibTransId="{715B4EAC-5AF2-4CE5-97DF-3553577907FB}"/>
    <dgm:cxn modelId="{4F48BBA2-5E94-4F65-836C-4DDCD0ACCF5A}" srcId="{B7E0816E-EF56-4ED7-90FF-D669FC0D1C8F}" destId="{661B202E-26A5-4346-95E3-68F9FE7AFD64}" srcOrd="0" destOrd="0" parTransId="{175FB9BB-2661-4835-A417-D8361E3C509A}" sibTransId="{75DD3E99-90B6-49BC-AAEC-C2D42BE57755}"/>
    <dgm:cxn modelId="{420C73BA-4672-4AE3-8D27-AA0F5F2C9C86}" type="presOf" srcId="{715B4EAC-5AF2-4CE5-97DF-3553577907FB}" destId="{AFA2B9FA-1B05-4715-872B-C8FE184535BF}" srcOrd="0" destOrd="0" presId="urn:microsoft.com/office/officeart/2005/8/layout/cycle6"/>
    <dgm:cxn modelId="{8DB5C4D1-A1EF-49F6-B92F-377BDA63C0D2}" type="presOf" srcId="{75DD3E99-90B6-49BC-AAEC-C2D42BE57755}" destId="{0F2188BF-F068-4A12-ADED-CA67F30109F8}" srcOrd="0" destOrd="0" presId="urn:microsoft.com/office/officeart/2005/8/layout/cycle6"/>
    <dgm:cxn modelId="{7E113CD9-C79D-4B15-A238-852B9B07BBAA}" srcId="{B7E0816E-EF56-4ED7-90FF-D669FC0D1C8F}" destId="{58D36C41-C739-478F-ACA4-5A5EA3EC8940}" srcOrd="1" destOrd="0" parTransId="{10765869-5564-42E1-BA08-230EECCB5CD9}" sibTransId="{8C6D2C91-4C44-4321-A41A-DA3A6B48A1AD}"/>
    <dgm:cxn modelId="{669F36C3-09E2-4D36-888C-F8F75A61F43A}" type="presParOf" srcId="{F51E55D3-7767-4C37-A34F-CAC1D8FE5915}" destId="{32CD8BC5-E266-45F1-9D79-4AE9A84325FB}" srcOrd="0" destOrd="0" presId="urn:microsoft.com/office/officeart/2005/8/layout/cycle6"/>
    <dgm:cxn modelId="{E689424E-3208-4CCC-982A-17EB2D728DD7}" type="presParOf" srcId="{F51E55D3-7767-4C37-A34F-CAC1D8FE5915}" destId="{686F5406-494A-4EFC-9916-4B69FF3B5E30}" srcOrd="1" destOrd="0" presId="urn:microsoft.com/office/officeart/2005/8/layout/cycle6"/>
    <dgm:cxn modelId="{249B33CC-D1E6-4E66-A10F-2313C3AF27F8}" type="presParOf" srcId="{F51E55D3-7767-4C37-A34F-CAC1D8FE5915}" destId="{0F2188BF-F068-4A12-ADED-CA67F30109F8}" srcOrd="2" destOrd="0" presId="urn:microsoft.com/office/officeart/2005/8/layout/cycle6"/>
    <dgm:cxn modelId="{01780B12-4A3F-48DA-84CB-0E12505E1108}" type="presParOf" srcId="{F51E55D3-7767-4C37-A34F-CAC1D8FE5915}" destId="{39FE6C3B-576B-4698-8CDC-51C67FD54F54}" srcOrd="3" destOrd="0" presId="urn:microsoft.com/office/officeart/2005/8/layout/cycle6"/>
    <dgm:cxn modelId="{2C12E194-43B1-4135-9CD6-283C4E91DA65}" type="presParOf" srcId="{F51E55D3-7767-4C37-A34F-CAC1D8FE5915}" destId="{0D5DC73B-C4AB-4F25-A9A0-EB1F9978E366}" srcOrd="4" destOrd="0" presId="urn:microsoft.com/office/officeart/2005/8/layout/cycle6"/>
    <dgm:cxn modelId="{EE309BD0-1BAC-41F2-9391-33C0D617B8C3}" type="presParOf" srcId="{F51E55D3-7767-4C37-A34F-CAC1D8FE5915}" destId="{FC7159A5-C9C8-4FFC-B5AC-FD0172ED9AB8}" srcOrd="5" destOrd="0" presId="urn:microsoft.com/office/officeart/2005/8/layout/cycle6"/>
    <dgm:cxn modelId="{838408B0-1D37-4899-ADD0-62071693EDF0}" type="presParOf" srcId="{F51E55D3-7767-4C37-A34F-CAC1D8FE5915}" destId="{85E0FA94-1E1D-4AC0-AF5B-4FFA55C897F9}" srcOrd="6" destOrd="0" presId="urn:microsoft.com/office/officeart/2005/8/layout/cycle6"/>
    <dgm:cxn modelId="{EB075805-2564-45C7-AAC0-684BA94229F5}" type="presParOf" srcId="{F51E55D3-7767-4C37-A34F-CAC1D8FE5915}" destId="{21A8B242-45EB-40DA-A423-E66B465F5C30}" srcOrd="7" destOrd="0" presId="urn:microsoft.com/office/officeart/2005/8/layout/cycle6"/>
    <dgm:cxn modelId="{7B28C834-5BD9-4F1C-A969-F858EE914A12}" type="presParOf" srcId="{F51E55D3-7767-4C37-A34F-CAC1D8FE5915}" destId="{AFA2B9FA-1B05-4715-872B-C8FE184535BF}" srcOrd="8"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EB3A67A-C7C1-4948-AEFA-4702B0A4750E}" type="doc">
      <dgm:prSet loTypeId="urn:microsoft.com/office/officeart/2005/8/layout/radial3" loCatId="relationship" qsTypeId="urn:microsoft.com/office/officeart/2005/8/quickstyle/simple1" qsCatId="simple" csTypeId="urn:microsoft.com/office/officeart/2005/8/colors/colorful1" csCatId="colorful" phldr="1"/>
      <dgm:spPr/>
      <dgm:t>
        <a:bodyPr/>
        <a:lstStyle/>
        <a:p>
          <a:endParaRPr lang="en-US"/>
        </a:p>
      </dgm:t>
    </dgm:pt>
    <dgm:pt modelId="{AEB1A107-2A2A-421A-9F2A-9BE45C807261}">
      <dgm:prSet phldrT="[Text]" custT="1"/>
      <dgm:spPr/>
      <dgm:t>
        <a:bodyPr/>
        <a:lstStyle/>
        <a:p>
          <a:pPr algn="ctr" rtl="1"/>
          <a:r>
            <a:rPr lang="ar-EG" sz="2800" b="1" dirty="0">
              <a:cs typeface="+mj-cs"/>
            </a:rPr>
            <a:t>وسائل إدارة الصراع الدولي</a:t>
          </a:r>
          <a:endParaRPr lang="en-US" sz="2800" b="1" dirty="0">
            <a:cs typeface="+mj-cs"/>
          </a:endParaRPr>
        </a:p>
      </dgm:t>
    </dgm:pt>
    <dgm:pt modelId="{6C7AF2F2-6709-4696-85DA-0BEFFB827836}" type="parTrans" cxnId="{302BED00-075E-4B40-9177-2DB200BF5202}">
      <dgm:prSet/>
      <dgm:spPr/>
      <dgm:t>
        <a:bodyPr/>
        <a:lstStyle/>
        <a:p>
          <a:pPr algn="ctr" rtl="1"/>
          <a:endParaRPr lang="en-US" sz="2800" b="1">
            <a:cs typeface="+mj-cs"/>
          </a:endParaRPr>
        </a:p>
      </dgm:t>
    </dgm:pt>
    <dgm:pt modelId="{76389935-0025-4592-92A5-FD9F6692DEAC}" type="sibTrans" cxnId="{302BED00-075E-4B40-9177-2DB200BF5202}">
      <dgm:prSet/>
      <dgm:spPr/>
      <dgm:t>
        <a:bodyPr/>
        <a:lstStyle/>
        <a:p>
          <a:pPr algn="ctr" rtl="1"/>
          <a:endParaRPr lang="en-US" sz="2800" b="1">
            <a:cs typeface="+mj-cs"/>
          </a:endParaRPr>
        </a:p>
      </dgm:t>
    </dgm:pt>
    <dgm:pt modelId="{458745E5-2A5A-4BD4-9BCF-8B628F101117}">
      <dgm:prSet phldrT="[Text]" custT="1"/>
      <dgm:spPr/>
      <dgm:t>
        <a:bodyPr/>
        <a:lstStyle/>
        <a:p>
          <a:pPr algn="ctr" rtl="1"/>
          <a:r>
            <a:rPr lang="ar-EG" sz="2800" b="1" dirty="0">
              <a:cs typeface="+mj-cs"/>
            </a:rPr>
            <a:t>وسيلة دبلوماسية</a:t>
          </a:r>
          <a:endParaRPr lang="en-US" sz="2800" b="1" dirty="0">
            <a:cs typeface="+mj-cs"/>
          </a:endParaRPr>
        </a:p>
      </dgm:t>
    </dgm:pt>
    <dgm:pt modelId="{74590989-192A-49AA-B1C2-A5A4EF008018}" type="parTrans" cxnId="{0D8E05DC-1275-46FB-8C6E-36701C3A5D72}">
      <dgm:prSet/>
      <dgm:spPr/>
      <dgm:t>
        <a:bodyPr/>
        <a:lstStyle/>
        <a:p>
          <a:pPr algn="ctr" rtl="1"/>
          <a:endParaRPr lang="en-US" sz="2800" b="1">
            <a:cs typeface="+mj-cs"/>
          </a:endParaRPr>
        </a:p>
      </dgm:t>
    </dgm:pt>
    <dgm:pt modelId="{AFB0DDFD-92FC-4CE8-A720-B27C5EA4E735}" type="sibTrans" cxnId="{0D8E05DC-1275-46FB-8C6E-36701C3A5D72}">
      <dgm:prSet/>
      <dgm:spPr/>
      <dgm:t>
        <a:bodyPr/>
        <a:lstStyle/>
        <a:p>
          <a:pPr algn="ctr" rtl="1"/>
          <a:endParaRPr lang="en-US" sz="2800" b="1">
            <a:cs typeface="+mj-cs"/>
          </a:endParaRPr>
        </a:p>
      </dgm:t>
    </dgm:pt>
    <dgm:pt modelId="{BAAC183A-E24C-481A-B621-F7C1B769E383}">
      <dgm:prSet custT="1"/>
      <dgm:spPr/>
      <dgm:t>
        <a:bodyPr/>
        <a:lstStyle/>
        <a:p>
          <a:pPr algn="ctr" rtl="1"/>
          <a:r>
            <a:rPr lang="ar-EG" sz="2800" b="1" dirty="0">
              <a:cs typeface="+mj-cs"/>
            </a:rPr>
            <a:t>وسيلة دعائية</a:t>
          </a:r>
          <a:endParaRPr lang="en-US" sz="2800" b="1" dirty="0">
            <a:cs typeface="+mj-cs"/>
          </a:endParaRPr>
        </a:p>
      </dgm:t>
    </dgm:pt>
    <dgm:pt modelId="{FFAE9D71-744F-4375-BBD4-2B3A38047FD9}" type="parTrans" cxnId="{FF4C3019-CD20-4559-8E77-CE4161E3E839}">
      <dgm:prSet/>
      <dgm:spPr/>
      <dgm:t>
        <a:bodyPr/>
        <a:lstStyle/>
        <a:p>
          <a:pPr algn="ctr" rtl="1"/>
          <a:endParaRPr lang="en-US" sz="2800" b="1">
            <a:cs typeface="+mj-cs"/>
          </a:endParaRPr>
        </a:p>
      </dgm:t>
    </dgm:pt>
    <dgm:pt modelId="{FCABE602-DF7D-4AF1-A5FF-A62959F60264}" type="sibTrans" cxnId="{FF4C3019-CD20-4559-8E77-CE4161E3E839}">
      <dgm:prSet/>
      <dgm:spPr/>
      <dgm:t>
        <a:bodyPr/>
        <a:lstStyle/>
        <a:p>
          <a:pPr algn="ctr" rtl="1"/>
          <a:endParaRPr lang="en-US" sz="2800" b="1">
            <a:cs typeface="+mj-cs"/>
          </a:endParaRPr>
        </a:p>
      </dgm:t>
    </dgm:pt>
    <dgm:pt modelId="{F18F9CF6-86E1-4E1F-ABCA-E61224394D11}">
      <dgm:prSet custT="1"/>
      <dgm:spPr/>
      <dgm:t>
        <a:bodyPr/>
        <a:lstStyle/>
        <a:p>
          <a:pPr algn="ctr" rtl="1"/>
          <a:r>
            <a:rPr lang="ar-EG" sz="2800" b="1" dirty="0">
              <a:cs typeface="+mj-cs"/>
            </a:rPr>
            <a:t>وسيلة عسكرية</a:t>
          </a:r>
          <a:endParaRPr lang="en-US" sz="2800" b="1" dirty="0">
            <a:cs typeface="+mj-cs"/>
          </a:endParaRPr>
        </a:p>
      </dgm:t>
    </dgm:pt>
    <dgm:pt modelId="{C3704B8C-4E0A-4399-8DB5-CE5034A94A91}" type="parTrans" cxnId="{33D74865-157B-4A86-98D2-F0C48EDA3F02}">
      <dgm:prSet/>
      <dgm:spPr/>
      <dgm:t>
        <a:bodyPr/>
        <a:lstStyle/>
        <a:p>
          <a:pPr algn="ctr" rtl="1"/>
          <a:endParaRPr lang="en-US" sz="2800" b="1">
            <a:cs typeface="+mj-cs"/>
          </a:endParaRPr>
        </a:p>
      </dgm:t>
    </dgm:pt>
    <dgm:pt modelId="{E7907B99-890A-4B6D-8752-A139C1D88FB5}" type="sibTrans" cxnId="{33D74865-157B-4A86-98D2-F0C48EDA3F02}">
      <dgm:prSet/>
      <dgm:spPr/>
      <dgm:t>
        <a:bodyPr/>
        <a:lstStyle/>
        <a:p>
          <a:pPr algn="ctr" rtl="1"/>
          <a:endParaRPr lang="en-US" sz="2800" b="1">
            <a:cs typeface="+mj-cs"/>
          </a:endParaRPr>
        </a:p>
      </dgm:t>
    </dgm:pt>
    <dgm:pt modelId="{FE773A7B-F8A6-4B0A-965F-5089FA8B5C61}">
      <dgm:prSet custT="1"/>
      <dgm:spPr/>
      <dgm:t>
        <a:bodyPr/>
        <a:lstStyle/>
        <a:p>
          <a:pPr algn="ctr" rtl="1"/>
          <a:r>
            <a:rPr lang="ar-EG" sz="2800" b="1" dirty="0">
              <a:cs typeface="+mj-cs"/>
            </a:rPr>
            <a:t>وسيلة سياسية</a:t>
          </a:r>
          <a:endParaRPr lang="en-US" sz="2800" b="1" dirty="0">
            <a:cs typeface="+mj-cs"/>
          </a:endParaRPr>
        </a:p>
      </dgm:t>
    </dgm:pt>
    <dgm:pt modelId="{DA3B4B18-3630-4221-8703-AA6E87C0EFC1}" type="parTrans" cxnId="{F61B223B-86C8-4D89-B88D-9C6ED4BC66A5}">
      <dgm:prSet/>
      <dgm:spPr/>
      <dgm:t>
        <a:bodyPr/>
        <a:lstStyle/>
        <a:p>
          <a:pPr algn="ctr" rtl="1"/>
          <a:endParaRPr lang="en-US" sz="2800" b="1">
            <a:cs typeface="+mj-cs"/>
          </a:endParaRPr>
        </a:p>
      </dgm:t>
    </dgm:pt>
    <dgm:pt modelId="{0450D3EC-F9D9-4AD3-901A-74227A6C8DFF}" type="sibTrans" cxnId="{F61B223B-86C8-4D89-B88D-9C6ED4BC66A5}">
      <dgm:prSet/>
      <dgm:spPr/>
      <dgm:t>
        <a:bodyPr/>
        <a:lstStyle/>
        <a:p>
          <a:pPr algn="ctr" rtl="1"/>
          <a:endParaRPr lang="en-US" sz="2800" b="1">
            <a:cs typeface="+mj-cs"/>
          </a:endParaRPr>
        </a:p>
      </dgm:t>
    </dgm:pt>
    <dgm:pt modelId="{EE890FA8-77EF-467C-96A7-15AFCBAB1AD7}" type="pres">
      <dgm:prSet presAssocID="{FEB3A67A-C7C1-4948-AEFA-4702B0A4750E}" presName="composite" presStyleCnt="0">
        <dgm:presLayoutVars>
          <dgm:chMax val="1"/>
          <dgm:dir/>
          <dgm:resizeHandles val="exact"/>
        </dgm:presLayoutVars>
      </dgm:prSet>
      <dgm:spPr/>
    </dgm:pt>
    <dgm:pt modelId="{90001A04-BD3B-45FD-BCBF-818BF9424FF2}" type="pres">
      <dgm:prSet presAssocID="{FEB3A67A-C7C1-4948-AEFA-4702B0A4750E}" presName="radial" presStyleCnt="0">
        <dgm:presLayoutVars>
          <dgm:animLvl val="ctr"/>
        </dgm:presLayoutVars>
      </dgm:prSet>
      <dgm:spPr/>
    </dgm:pt>
    <dgm:pt modelId="{288AC396-7810-4FE9-8AFE-1028D99754E1}" type="pres">
      <dgm:prSet presAssocID="{AEB1A107-2A2A-421A-9F2A-9BE45C807261}" presName="centerShape" presStyleLbl="vennNode1" presStyleIdx="0" presStyleCnt="5"/>
      <dgm:spPr/>
    </dgm:pt>
    <dgm:pt modelId="{6C460F68-D4F8-4F38-8E52-E54A568E417C}" type="pres">
      <dgm:prSet presAssocID="{458745E5-2A5A-4BD4-9BCF-8B628F101117}" presName="node" presStyleLbl="vennNode1" presStyleIdx="1" presStyleCnt="5" custScaleX="109997">
        <dgm:presLayoutVars>
          <dgm:bulletEnabled val="1"/>
        </dgm:presLayoutVars>
      </dgm:prSet>
      <dgm:spPr/>
    </dgm:pt>
    <dgm:pt modelId="{A4739D36-95AD-4F7D-8A49-C6360566F2BD}" type="pres">
      <dgm:prSet presAssocID="{BAAC183A-E24C-481A-B621-F7C1B769E383}" presName="node" presStyleLbl="vennNode1" presStyleIdx="2" presStyleCnt="5">
        <dgm:presLayoutVars>
          <dgm:bulletEnabled val="1"/>
        </dgm:presLayoutVars>
      </dgm:prSet>
      <dgm:spPr/>
    </dgm:pt>
    <dgm:pt modelId="{2ED71EC3-573D-4170-B869-CECDF7884B70}" type="pres">
      <dgm:prSet presAssocID="{F18F9CF6-86E1-4E1F-ABCA-E61224394D11}" presName="node" presStyleLbl="vennNode1" presStyleIdx="3" presStyleCnt="5">
        <dgm:presLayoutVars>
          <dgm:bulletEnabled val="1"/>
        </dgm:presLayoutVars>
      </dgm:prSet>
      <dgm:spPr/>
    </dgm:pt>
    <dgm:pt modelId="{4EE9C7CC-408A-4949-B760-99C71021119B}" type="pres">
      <dgm:prSet presAssocID="{FE773A7B-F8A6-4B0A-965F-5089FA8B5C61}" presName="node" presStyleLbl="vennNode1" presStyleIdx="4" presStyleCnt="5">
        <dgm:presLayoutVars>
          <dgm:bulletEnabled val="1"/>
        </dgm:presLayoutVars>
      </dgm:prSet>
      <dgm:spPr/>
    </dgm:pt>
  </dgm:ptLst>
  <dgm:cxnLst>
    <dgm:cxn modelId="{302BED00-075E-4B40-9177-2DB200BF5202}" srcId="{FEB3A67A-C7C1-4948-AEFA-4702B0A4750E}" destId="{AEB1A107-2A2A-421A-9F2A-9BE45C807261}" srcOrd="0" destOrd="0" parTransId="{6C7AF2F2-6709-4696-85DA-0BEFFB827836}" sibTransId="{76389935-0025-4592-92A5-FD9F6692DEAC}"/>
    <dgm:cxn modelId="{4004E70D-59BC-4CA9-9C60-E4F5B21A7660}" type="presOf" srcId="{FE773A7B-F8A6-4B0A-965F-5089FA8B5C61}" destId="{4EE9C7CC-408A-4949-B760-99C71021119B}" srcOrd="0" destOrd="0" presId="urn:microsoft.com/office/officeart/2005/8/layout/radial3"/>
    <dgm:cxn modelId="{FF4C3019-CD20-4559-8E77-CE4161E3E839}" srcId="{AEB1A107-2A2A-421A-9F2A-9BE45C807261}" destId="{BAAC183A-E24C-481A-B621-F7C1B769E383}" srcOrd="1" destOrd="0" parTransId="{FFAE9D71-744F-4375-BBD4-2B3A38047FD9}" sibTransId="{FCABE602-DF7D-4AF1-A5FF-A62959F60264}"/>
    <dgm:cxn modelId="{F61B223B-86C8-4D89-B88D-9C6ED4BC66A5}" srcId="{AEB1A107-2A2A-421A-9F2A-9BE45C807261}" destId="{FE773A7B-F8A6-4B0A-965F-5089FA8B5C61}" srcOrd="3" destOrd="0" parTransId="{DA3B4B18-3630-4221-8703-AA6E87C0EFC1}" sibTransId="{0450D3EC-F9D9-4AD3-901A-74227A6C8DFF}"/>
    <dgm:cxn modelId="{518FD45F-BFCB-4B96-9201-54C0BA040A1B}" type="presOf" srcId="{F18F9CF6-86E1-4E1F-ABCA-E61224394D11}" destId="{2ED71EC3-573D-4170-B869-CECDF7884B70}" srcOrd="0" destOrd="0" presId="urn:microsoft.com/office/officeart/2005/8/layout/radial3"/>
    <dgm:cxn modelId="{33D74865-157B-4A86-98D2-F0C48EDA3F02}" srcId="{AEB1A107-2A2A-421A-9F2A-9BE45C807261}" destId="{F18F9CF6-86E1-4E1F-ABCA-E61224394D11}" srcOrd="2" destOrd="0" parTransId="{C3704B8C-4E0A-4399-8DB5-CE5034A94A91}" sibTransId="{E7907B99-890A-4B6D-8752-A139C1D88FB5}"/>
    <dgm:cxn modelId="{4AEAAB4E-DF40-49DD-A875-5997BA34021A}" type="presOf" srcId="{FEB3A67A-C7C1-4948-AEFA-4702B0A4750E}" destId="{EE890FA8-77EF-467C-96A7-15AFCBAB1AD7}" srcOrd="0" destOrd="0" presId="urn:microsoft.com/office/officeart/2005/8/layout/radial3"/>
    <dgm:cxn modelId="{C5487B59-9484-4D43-B811-120F474B45FA}" type="presOf" srcId="{AEB1A107-2A2A-421A-9F2A-9BE45C807261}" destId="{288AC396-7810-4FE9-8AFE-1028D99754E1}" srcOrd="0" destOrd="0" presId="urn:microsoft.com/office/officeart/2005/8/layout/radial3"/>
    <dgm:cxn modelId="{7BF171AE-0DD3-4E0F-84E9-3682CF140C66}" type="presOf" srcId="{BAAC183A-E24C-481A-B621-F7C1B769E383}" destId="{A4739D36-95AD-4F7D-8A49-C6360566F2BD}" srcOrd="0" destOrd="0" presId="urn:microsoft.com/office/officeart/2005/8/layout/radial3"/>
    <dgm:cxn modelId="{0D8E05DC-1275-46FB-8C6E-36701C3A5D72}" srcId="{AEB1A107-2A2A-421A-9F2A-9BE45C807261}" destId="{458745E5-2A5A-4BD4-9BCF-8B628F101117}" srcOrd="0" destOrd="0" parTransId="{74590989-192A-49AA-B1C2-A5A4EF008018}" sibTransId="{AFB0DDFD-92FC-4CE8-A720-B27C5EA4E735}"/>
    <dgm:cxn modelId="{603E8DF6-1E90-4C07-8C3D-D00063571C8B}" type="presOf" srcId="{458745E5-2A5A-4BD4-9BCF-8B628F101117}" destId="{6C460F68-D4F8-4F38-8E52-E54A568E417C}" srcOrd="0" destOrd="0" presId="urn:microsoft.com/office/officeart/2005/8/layout/radial3"/>
    <dgm:cxn modelId="{83DF29FF-964F-43A3-AD73-FCFA42260B1C}" type="presParOf" srcId="{EE890FA8-77EF-467C-96A7-15AFCBAB1AD7}" destId="{90001A04-BD3B-45FD-BCBF-818BF9424FF2}" srcOrd="0" destOrd="0" presId="urn:microsoft.com/office/officeart/2005/8/layout/radial3"/>
    <dgm:cxn modelId="{EB17024E-F4DD-4ECA-9A7C-74D794C40668}" type="presParOf" srcId="{90001A04-BD3B-45FD-BCBF-818BF9424FF2}" destId="{288AC396-7810-4FE9-8AFE-1028D99754E1}" srcOrd="0" destOrd="0" presId="urn:microsoft.com/office/officeart/2005/8/layout/radial3"/>
    <dgm:cxn modelId="{6E57D52C-389C-4F82-98DD-A40051B88A2E}" type="presParOf" srcId="{90001A04-BD3B-45FD-BCBF-818BF9424FF2}" destId="{6C460F68-D4F8-4F38-8E52-E54A568E417C}" srcOrd="1" destOrd="0" presId="urn:microsoft.com/office/officeart/2005/8/layout/radial3"/>
    <dgm:cxn modelId="{79A144C3-EB27-44EB-A412-93850888012D}" type="presParOf" srcId="{90001A04-BD3B-45FD-BCBF-818BF9424FF2}" destId="{A4739D36-95AD-4F7D-8A49-C6360566F2BD}" srcOrd="2" destOrd="0" presId="urn:microsoft.com/office/officeart/2005/8/layout/radial3"/>
    <dgm:cxn modelId="{8351130D-0AEB-44DB-BF71-1E8887A33D04}" type="presParOf" srcId="{90001A04-BD3B-45FD-BCBF-818BF9424FF2}" destId="{2ED71EC3-573D-4170-B869-CECDF7884B70}" srcOrd="3" destOrd="0" presId="urn:microsoft.com/office/officeart/2005/8/layout/radial3"/>
    <dgm:cxn modelId="{C160CE9E-CA8C-4D25-BF7B-DA18E874FEE5}" type="presParOf" srcId="{90001A04-BD3B-45FD-BCBF-818BF9424FF2}" destId="{4EE9C7CC-408A-4949-B760-99C71021119B}"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C517360-2191-48C4-AF96-CA176F7C9DCD}" type="doc">
      <dgm:prSet loTypeId="urn:microsoft.com/office/officeart/2009/3/layout/RandomtoResultProcess" loCatId="process" qsTypeId="urn:microsoft.com/office/officeart/2005/8/quickstyle/simple1" qsCatId="simple" csTypeId="urn:microsoft.com/office/officeart/2005/8/colors/colorful1" csCatId="colorful" phldr="1"/>
      <dgm:spPr/>
    </dgm:pt>
    <dgm:pt modelId="{33163A36-B5B0-4B3E-B003-05E3286665E6}">
      <dgm:prSet custT="1"/>
      <dgm:spPr/>
      <dgm:t>
        <a:bodyPr/>
        <a:lstStyle/>
        <a:p>
          <a:pPr algn="ctr" rtl="1"/>
          <a:r>
            <a:rPr lang="ar-EG" sz="2800" b="1">
              <a:cs typeface="+mj-cs"/>
            </a:rPr>
            <a:t>تعريف عالم الاجتماع الألماني (رالف داهرندوف) </a:t>
          </a:r>
          <a:endParaRPr lang="en-US" sz="2800" b="1">
            <a:cs typeface="+mj-cs"/>
          </a:endParaRPr>
        </a:p>
      </dgm:t>
    </dgm:pt>
    <dgm:pt modelId="{14720BD5-ABC6-400E-9E8E-F3C85BA0C5E3}" type="parTrans" cxnId="{54D07892-0D92-4373-A720-C47CCD655E98}">
      <dgm:prSet/>
      <dgm:spPr/>
      <dgm:t>
        <a:bodyPr/>
        <a:lstStyle/>
        <a:p>
          <a:pPr algn="ctr" rtl="1"/>
          <a:endParaRPr lang="en-US" sz="2800" b="1">
            <a:cs typeface="+mj-cs"/>
          </a:endParaRPr>
        </a:p>
      </dgm:t>
    </dgm:pt>
    <dgm:pt modelId="{E41E41FF-BA78-427D-914F-BAF56E5C67A5}" type="sibTrans" cxnId="{54D07892-0D92-4373-A720-C47CCD655E98}">
      <dgm:prSet/>
      <dgm:spPr/>
      <dgm:t>
        <a:bodyPr/>
        <a:lstStyle/>
        <a:p>
          <a:pPr algn="ctr" rtl="1"/>
          <a:endParaRPr lang="en-US" sz="2800" b="1">
            <a:cs typeface="+mj-cs"/>
          </a:endParaRPr>
        </a:p>
      </dgm:t>
    </dgm:pt>
    <dgm:pt modelId="{384B0C25-078B-4D5A-9170-AECB3E6248A8}">
      <dgm:prSet custT="1"/>
      <dgm:spPr/>
      <dgm:t>
        <a:bodyPr/>
        <a:lstStyle/>
        <a:p>
          <a:pPr algn="ctr" rtl="1"/>
          <a:r>
            <a:rPr lang="ar-EG" sz="2800" b="1">
              <a:cs typeface="+mj-cs"/>
            </a:rPr>
            <a:t>عالم الاجتماع الأميركي المعاصر (لويس كوزر)</a:t>
          </a:r>
          <a:endParaRPr lang="en-US" sz="2800" b="1">
            <a:cs typeface="+mj-cs"/>
          </a:endParaRPr>
        </a:p>
      </dgm:t>
    </dgm:pt>
    <dgm:pt modelId="{DEFC4F9A-E298-4D0F-9090-A5DE90EDBBB7}" type="parTrans" cxnId="{8E899AC1-CCDA-49DA-B79C-60082F4BFE56}">
      <dgm:prSet/>
      <dgm:spPr/>
      <dgm:t>
        <a:bodyPr/>
        <a:lstStyle/>
        <a:p>
          <a:pPr algn="ctr" rtl="1"/>
          <a:endParaRPr lang="en-US" sz="2800" b="1">
            <a:cs typeface="+mj-cs"/>
          </a:endParaRPr>
        </a:p>
      </dgm:t>
    </dgm:pt>
    <dgm:pt modelId="{0DFADB98-D023-45A9-A797-67DEAABA908E}" type="sibTrans" cxnId="{8E899AC1-CCDA-49DA-B79C-60082F4BFE56}">
      <dgm:prSet/>
      <dgm:spPr/>
      <dgm:t>
        <a:bodyPr/>
        <a:lstStyle/>
        <a:p>
          <a:pPr algn="ctr" rtl="1"/>
          <a:endParaRPr lang="en-US" sz="2800" b="1">
            <a:cs typeface="+mj-cs"/>
          </a:endParaRPr>
        </a:p>
      </dgm:t>
    </dgm:pt>
    <dgm:pt modelId="{92F89F7F-D5AF-4ADC-85A5-9BB34EB603FA}" type="pres">
      <dgm:prSet presAssocID="{8C517360-2191-48C4-AF96-CA176F7C9DCD}" presName="Name0" presStyleCnt="0">
        <dgm:presLayoutVars>
          <dgm:dir/>
          <dgm:animOne val="branch"/>
          <dgm:animLvl val="lvl"/>
        </dgm:presLayoutVars>
      </dgm:prSet>
      <dgm:spPr/>
    </dgm:pt>
    <dgm:pt modelId="{5085B513-FD16-43A8-8262-0402C2A00E8C}" type="pres">
      <dgm:prSet presAssocID="{33163A36-B5B0-4B3E-B003-05E3286665E6}" presName="chaos" presStyleCnt="0"/>
      <dgm:spPr/>
    </dgm:pt>
    <dgm:pt modelId="{B937659B-C17D-486D-9859-529304A0D5F9}" type="pres">
      <dgm:prSet presAssocID="{33163A36-B5B0-4B3E-B003-05E3286665E6}" presName="parTx1" presStyleLbl="revTx" presStyleIdx="0" presStyleCnt="1"/>
      <dgm:spPr/>
    </dgm:pt>
    <dgm:pt modelId="{94C5A836-CA18-4571-B4CE-ECAD2B9A82F1}" type="pres">
      <dgm:prSet presAssocID="{33163A36-B5B0-4B3E-B003-05E3286665E6}" presName="c1" presStyleLbl="node1" presStyleIdx="0" presStyleCnt="19"/>
      <dgm:spPr/>
    </dgm:pt>
    <dgm:pt modelId="{A95E60FA-F511-4180-8335-D5179685800C}" type="pres">
      <dgm:prSet presAssocID="{33163A36-B5B0-4B3E-B003-05E3286665E6}" presName="c2" presStyleLbl="node1" presStyleIdx="1" presStyleCnt="19"/>
      <dgm:spPr/>
    </dgm:pt>
    <dgm:pt modelId="{3B98883E-62B4-47CD-AB10-90012F4E6393}" type="pres">
      <dgm:prSet presAssocID="{33163A36-B5B0-4B3E-B003-05E3286665E6}" presName="c3" presStyleLbl="node1" presStyleIdx="2" presStyleCnt="19"/>
      <dgm:spPr/>
    </dgm:pt>
    <dgm:pt modelId="{5E099411-1511-4F5F-B5D7-7A27C2B9551D}" type="pres">
      <dgm:prSet presAssocID="{33163A36-B5B0-4B3E-B003-05E3286665E6}" presName="c4" presStyleLbl="node1" presStyleIdx="3" presStyleCnt="19"/>
      <dgm:spPr/>
    </dgm:pt>
    <dgm:pt modelId="{3B8984CE-C6FD-487D-9AC1-B098B00B3177}" type="pres">
      <dgm:prSet presAssocID="{33163A36-B5B0-4B3E-B003-05E3286665E6}" presName="c5" presStyleLbl="node1" presStyleIdx="4" presStyleCnt="19"/>
      <dgm:spPr/>
    </dgm:pt>
    <dgm:pt modelId="{51E13C7E-9951-407B-888A-F210D9684458}" type="pres">
      <dgm:prSet presAssocID="{33163A36-B5B0-4B3E-B003-05E3286665E6}" presName="c6" presStyleLbl="node1" presStyleIdx="5" presStyleCnt="19"/>
      <dgm:spPr/>
    </dgm:pt>
    <dgm:pt modelId="{AEA1C76E-AE92-47E8-9F62-90BF4B85FD22}" type="pres">
      <dgm:prSet presAssocID="{33163A36-B5B0-4B3E-B003-05E3286665E6}" presName="c7" presStyleLbl="node1" presStyleIdx="6" presStyleCnt="19"/>
      <dgm:spPr/>
    </dgm:pt>
    <dgm:pt modelId="{8D744BD1-E1E6-4765-956B-B498C14464B2}" type="pres">
      <dgm:prSet presAssocID="{33163A36-B5B0-4B3E-B003-05E3286665E6}" presName="c8" presStyleLbl="node1" presStyleIdx="7" presStyleCnt="19"/>
      <dgm:spPr/>
    </dgm:pt>
    <dgm:pt modelId="{8686A2D3-2892-44B2-8CD4-CBAE2843A181}" type="pres">
      <dgm:prSet presAssocID="{33163A36-B5B0-4B3E-B003-05E3286665E6}" presName="c9" presStyleLbl="node1" presStyleIdx="8" presStyleCnt="19"/>
      <dgm:spPr/>
    </dgm:pt>
    <dgm:pt modelId="{50689690-BF77-4F7B-820A-2D09677EFFCB}" type="pres">
      <dgm:prSet presAssocID="{33163A36-B5B0-4B3E-B003-05E3286665E6}" presName="c10" presStyleLbl="node1" presStyleIdx="9" presStyleCnt="19" custScaleX="81187" custScaleY="70439"/>
      <dgm:spPr/>
    </dgm:pt>
    <dgm:pt modelId="{6527115C-04C1-4D7C-B549-F29F16BA0FFC}" type="pres">
      <dgm:prSet presAssocID="{33163A36-B5B0-4B3E-B003-05E3286665E6}" presName="c11" presStyleLbl="node1" presStyleIdx="10" presStyleCnt="19"/>
      <dgm:spPr/>
    </dgm:pt>
    <dgm:pt modelId="{0D94AF45-6F50-4A7E-A12A-D70F6D7B9C7E}" type="pres">
      <dgm:prSet presAssocID="{33163A36-B5B0-4B3E-B003-05E3286665E6}" presName="c12" presStyleLbl="node1" presStyleIdx="11" presStyleCnt="19"/>
      <dgm:spPr/>
    </dgm:pt>
    <dgm:pt modelId="{EC7AC9B6-451B-47D7-968B-DF28172E685B}" type="pres">
      <dgm:prSet presAssocID="{33163A36-B5B0-4B3E-B003-05E3286665E6}" presName="c13" presStyleLbl="node1" presStyleIdx="12" presStyleCnt="19"/>
      <dgm:spPr/>
    </dgm:pt>
    <dgm:pt modelId="{6D5352CC-4857-4B09-9BAE-1592201FD528}" type="pres">
      <dgm:prSet presAssocID="{33163A36-B5B0-4B3E-B003-05E3286665E6}" presName="c14" presStyleLbl="node1" presStyleIdx="13" presStyleCnt="19"/>
      <dgm:spPr/>
    </dgm:pt>
    <dgm:pt modelId="{80C65493-2BEF-4961-AB1C-48ED44603EA3}" type="pres">
      <dgm:prSet presAssocID="{33163A36-B5B0-4B3E-B003-05E3286665E6}" presName="c15" presStyleLbl="node1" presStyleIdx="14" presStyleCnt="19"/>
      <dgm:spPr/>
    </dgm:pt>
    <dgm:pt modelId="{F8D7DE8E-E08E-4A44-8274-D6F5E5FC3866}" type="pres">
      <dgm:prSet presAssocID="{33163A36-B5B0-4B3E-B003-05E3286665E6}" presName="c16" presStyleLbl="node1" presStyleIdx="15" presStyleCnt="19"/>
      <dgm:spPr/>
    </dgm:pt>
    <dgm:pt modelId="{311C4069-6F3E-4C58-93D5-0990432890B4}" type="pres">
      <dgm:prSet presAssocID="{33163A36-B5B0-4B3E-B003-05E3286665E6}" presName="c17" presStyleLbl="node1" presStyleIdx="16" presStyleCnt="19"/>
      <dgm:spPr/>
    </dgm:pt>
    <dgm:pt modelId="{48938EC4-A919-4AB7-91DB-52E87106AE48}" type="pres">
      <dgm:prSet presAssocID="{33163A36-B5B0-4B3E-B003-05E3286665E6}" presName="c18" presStyleLbl="node1" presStyleIdx="17" presStyleCnt="19"/>
      <dgm:spPr/>
    </dgm:pt>
    <dgm:pt modelId="{3F076A60-BC69-43EB-A09A-835E521F2A9D}" type="pres">
      <dgm:prSet presAssocID="{E41E41FF-BA78-427D-914F-BAF56E5C67A5}" presName="chevronComposite1" presStyleCnt="0"/>
      <dgm:spPr/>
    </dgm:pt>
    <dgm:pt modelId="{BB0CD910-42DA-44F8-A993-84D19BDEF179}" type="pres">
      <dgm:prSet presAssocID="{E41E41FF-BA78-427D-914F-BAF56E5C67A5}" presName="chevron1" presStyleLbl="sibTrans2D1" presStyleIdx="0" presStyleCnt="2"/>
      <dgm:spPr/>
    </dgm:pt>
    <dgm:pt modelId="{15EE2B6D-8E7B-4EB1-B911-2CAFC1D6A07D}" type="pres">
      <dgm:prSet presAssocID="{E41E41FF-BA78-427D-914F-BAF56E5C67A5}" presName="spChevron1" presStyleCnt="0"/>
      <dgm:spPr/>
    </dgm:pt>
    <dgm:pt modelId="{91C52629-00CC-45D3-9110-B5A9955804E8}" type="pres">
      <dgm:prSet presAssocID="{E41E41FF-BA78-427D-914F-BAF56E5C67A5}" presName="overlap" presStyleCnt="0"/>
      <dgm:spPr/>
    </dgm:pt>
    <dgm:pt modelId="{64E33CD0-7A90-468D-8899-75ADC6555C82}" type="pres">
      <dgm:prSet presAssocID="{E41E41FF-BA78-427D-914F-BAF56E5C67A5}" presName="chevronComposite2" presStyleCnt="0"/>
      <dgm:spPr/>
    </dgm:pt>
    <dgm:pt modelId="{0BC80AEF-E7CC-4F00-93F4-89E48EF933C0}" type="pres">
      <dgm:prSet presAssocID="{E41E41FF-BA78-427D-914F-BAF56E5C67A5}" presName="chevron2" presStyleLbl="sibTrans2D1" presStyleIdx="1" presStyleCnt="2"/>
      <dgm:spPr/>
    </dgm:pt>
    <dgm:pt modelId="{67C4B8CE-8448-4170-8090-97C489A99C0F}" type="pres">
      <dgm:prSet presAssocID="{E41E41FF-BA78-427D-914F-BAF56E5C67A5}" presName="spChevron2" presStyleCnt="0"/>
      <dgm:spPr/>
    </dgm:pt>
    <dgm:pt modelId="{B43446CD-15D3-4A25-9108-27074D274750}" type="pres">
      <dgm:prSet presAssocID="{384B0C25-078B-4D5A-9170-AECB3E6248A8}" presName="last" presStyleCnt="0"/>
      <dgm:spPr/>
    </dgm:pt>
    <dgm:pt modelId="{4179B32D-AC82-4A1C-BD16-794618BA93F8}" type="pres">
      <dgm:prSet presAssocID="{384B0C25-078B-4D5A-9170-AECB3E6248A8}" presName="circleTx" presStyleLbl="node1" presStyleIdx="18" presStyleCnt="19"/>
      <dgm:spPr/>
    </dgm:pt>
    <dgm:pt modelId="{22806B3E-5F7D-42B4-AA2F-38432C84A11B}" type="pres">
      <dgm:prSet presAssocID="{384B0C25-078B-4D5A-9170-AECB3E6248A8}" presName="spN" presStyleCnt="0"/>
      <dgm:spPr/>
    </dgm:pt>
  </dgm:ptLst>
  <dgm:cxnLst>
    <dgm:cxn modelId="{A466DF12-A1E1-432C-A438-8F412333492B}" type="presOf" srcId="{33163A36-B5B0-4B3E-B003-05E3286665E6}" destId="{B937659B-C17D-486D-9859-529304A0D5F9}" srcOrd="0" destOrd="0" presId="urn:microsoft.com/office/officeart/2009/3/layout/RandomtoResultProcess"/>
    <dgm:cxn modelId="{84F0A35D-3D78-47BE-9752-D3A67FDC4B62}" type="presOf" srcId="{384B0C25-078B-4D5A-9170-AECB3E6248A8}" destId="{4179B32D-AC82-4A1C-BD16-794618BA93F8}" srcOrd="0" destOrd="0" presId="urn:microsoft.com/office/officeart/2009/3/layout/RandomtoResultProcess"/>
    <dgm:cxn modelId="{54D07892-0D92-4373-A720-C47CCD655E98}" srcId="{8C517360-2191-48C4-AF96-CA176F7C9DCD}" destId="{33163A36-B5B0-4B3E-B003-05E3286665E6}" srcOrd="0" destOrd="0" parTransId="{14720BD5-ABC6-400E-9E8E-F3C85BA0C5E3}" sibTransId="{E41E41FF-BA78-427D-914F-BAF56E5C67A5}"/>
    <dgm:cxn modelId="{DBB5B9B4-2629-49BB-B3F4-AC69796E9EB2}" type="presOf" srcId="{8C517360-2191-48C4-AF96-CA176F7C9DCD}" destId="{92F89F7F-D5AF-4ADC-85A5-9BB34EB603FA}" srcOrd="0" destOrd="0" presId="urn:microsoft.com/office/officeart/2009/3/layout/RandomtoResultProcess"/>
    <dgm:cxn modelId="{8E899AC1-CCDA-49DA-B79C-60082F4BFE56}" srcId="{8C517360-2191-48C4-AF96-CA176F7C9DCD}" destId="{384B0C25-078B-4D5A-9170-AECB3E6248A8}" srcOrd="1" destOrd="0" parTransId="{DEFC4F9A-E298-4D0F-9090-A5DE90EDBBB7}" sibTransId="{0DFADB98-D023-45A9-A797-67DEAABA908E}"/>
    <dgm:cxn modelId="{73AA1188-47FD-44C1-A16C-5CAE53932185}" type="presParOf" srcId="{92F89F7F-D5AF-4ADC-85A5-9BB34EB603FA}" destId="{5085B513-FD16-43A8-8262-0402C2A00E8C}" srcOrd="0" destOrd="0" presId="urn:microsoft.com/office/officeart/2009/3/layout/RandomtoResultProcess"/>
    <dgm:cxn modelId="{BE15F369-28C9-4E49-8F35-5306C4FC210C}" type="presParOf" srcId="{5085B513-FD16-43A8-8262-0402C2A00E8C}" destId="{B937659B-C17D-486D-9859-529304A0D5F9}" srcOrd="0" destOrd="0" presId="urn:microsoft.com/office/officeart/2009/3/layout/RandomtoResultProcess"/>
    <dgm:cxn modelId="{F8381FAA-1A0F-452C-B095-127EBA7F73CA}" type="presParOf" srcId="{5085B513-FD16-43A8-8262-0402C2A00E8C}" destId="{94C5A836-CA18-4571-B4CE-ECAD2B9A82F1}" srcOrd="1" destOrd="0" presId="urn:microsoft.com/office/officeart/2009/3/layout/RandomtoResultProcess"/>
    <dgm:cxn modelId="{2A3282FE-F16E-4642-912A-5D5C1087EE44}" type="presParOf" srcId="{5085B513-FD16-43A8-8262-0402C2A00E8C}" destId="{A95E60FA-F511-4180-8335-D5179685800C}" srcOrd="2" destOrd="0" presId="urn:microsoft.com/office/officeart/2009/3/layout/RandomtoResultProcess"/>
    <dgm:cxn modelId="{55C672D1-D4FE-46E8-9B11-A9676FB5C9F3}" type="presParOf" srcId="{5085B513-FD16-43A8-8262-0402C2A00E8C}" destId="{3B98883E-62B4-47CD-AB10-90012F4E6393}" srcOrd="3" destOrd="0" presId="urn:microsoft.com/office/officeart/2009/3/layout/RandomtoResultProcess"/>
    <dgm:cxn modelId="{6BCC22AE-A7BB-4502-B9E5-746A77B28EBD}" type="presParOf" srcId="{5085B513-FD16-43A8-8262-0402C2A00E8C}" destId="{5E099411-1511-4F5F-B5D7-7A27C2B9551D}" srcOrd="4" destOrd="0" presId="urn:microsoft.com/office/officeart/2009/3/layout/RandomtoResultProcess"/>
    <dgm:cxn modelId="{A0979364-ECA5-4119-85E2-48B2FFFAA976}" type="presParOf" srcId="{5085B513-FD16-43A8-8262-0402C2A00E8C}" destId="{3B8984CE-C6FD-487D-9AC1-B098B00B3177}" srcOrd="5" destOrd="0" presId="urn:microsoft.com/office/officeart/2009/3/layout/RandomtoResultProcess"/>
    <dgm:cxn modelId="{5522DD59-9650-4396-BDFA-86E4F062ACC2}" type="presParOf" srcId="{5085B513-FD16-43A8-8262-0402C2A00E8C}" destId="{51E13C7E-9951-407B-888A-F210D9684458}" srcOrd="6" destOrd="0" presId="urn:microsoft.com/office/officeart/2009/3/layout/RandomtoResultProcess"/>
    <dgm:cxn modelId="{ED250AB5-1765-49D1-BFDC-F01FB0E15156}" type="presParOf" srcId="{5085B513-FD16-43A8-8262-0402C2A00E8C}" destId="{AEA1C76E-AE92-47E8-9F62-90BF4B85FD22}" srcOrd="7" destOrd="0" presId="urn:microsoft.com/office/officeart/2009/3/layout/RandomtoResultProcess"/>
    <dgm:cxn modelId="{29A27F3A-6552-465D-82C4-6C50AFC6A3A9}" type="presParOf" srcId="{5085B513-FD16-43A8-8262-0402C2A00E8C}" destId="{8D744BD1-E1E6-4765-956B-B498C14464B2}" srcOrd="8" destOrd="0" presId="urn:microsoft.com/office/officeart/2009/3/layout/RandomtoResultProcess"/>
    <dgm:cxn modelId="{F81BA2EF-53ED-4378-B423-564841CD099D}" type="presParOf" srcId="{5085B513-FD16-43A8-8262-0402C2A00E8C}" destId="{8686A2D3-2892-44B2-8CD4-CBAE2843A181}" srcOrd="9" destOrd="0" presId="urn:microsoft.com/office/officeart/2009/3/layout/RandomtoResultProcess"/>
    <dgm:cxn modelId="{D994086A-EA39-4EA4-95D0-232AD053F308}" type="presParOf" srcId="{5085B513-FD16-43A8-8262-0402C2A00E8C}" destId="{50689690-BF77-4F7B-820A-2D09677EFFCB}" srcOrd="10" destOrd="0" presId="urn:microsoft.com/office/officeart/2009/3/layout/RandomtoResultProcess"/>
    <dgm:cxn modelId="{F13A94ED-D1F2-4394-9EA7-3394CD26E273}" type="presParOf" srcId="{5085B513-FD16-43A8-8262-0402C2A00E8C}" destId="{6527115C-04C1-4D7C-B549-F29F16BA0FFC}" srcOrd="11" destOrd="0" presId="urn:microsoft.com/office/officeart/2009/3/layout/RandomtoResultProcess"/>
    <dgm:cxn modelId="{8AA58CBA-BDEB-4B85-810A-4BEE310A0866}" type="presParOf" srcId="{5085B513-FD16-43A8-8262-0402C2A00E8C}" destId="{0D94AF45-6F50-4A7E-A12A-D70F6D7B9C7E}" srcOrd="12" destOrd="0" presId="urn:microsoft.com/office/officeart/2009/3/layout/RandomtoResultProcess"/>
    <dgm:cxn modelId="{530FFF78-A439-43F1-B951-1CAFB6263206}" type="presParOf" srcId="{5085B513-FD16-43A8-8262-0402C2A00E8C}" destId="{EC7AC9B6-451B-47D7-968B-DF28172E685B}" srcOrd="13" destOrd="0" presId="urn:microsoft.com/office/officeart/2009/3/layout/RandomtoResultProcess"/>
    <dgm:cxn modelId="{8680EB63-C814-405E-A54A-C78E4C861133}" type="presParOf" srcId="{5085B513-FD16-43A8-8262-0402C2A00E8C}" destId="{6D5352CC-4857-4B09-9BAE-1592201FD528}" srcOrd="14" destOrd="0" presId="urn:microsoft.com/office/officeart/2009/3/layout/RandomtoResultProcess"/>
    <dgm:cxn modelId="{2A915764-E942-495C-9427-376F76001592}" type="presParOf" srcId="{5085B513-FD16-43A8-8262-0402C2A00E8C}" destId="{80C65493-2BEF-4961-AB1C-48ED44603EA3}" srcOrd="15" destOrd="0" presId="urn:microsoft.com/office/officeart/2009/3/layout/RandomtoResultProcess"/>
    <dgm:cxn modelId="{85621456-6BE5-452A-926C-949E4D35DAF2}" type="presParOf" srcId="{5085B513-FD16-43A8-8262-0402C2A00E8C}" destId="{F8D7DE8E-E08E-4A44-8274-D6F5E5FC3866}" srcOrd="16" destOrd="0" presId="urn:microsoft.com/office/officeart/2009/3/layout/RandomtoResultProcess"/>
    <dgm:cxn modelId="{1B57EA82-DBBF-4AA3-8F27-538F56F0B082}" type="presParOf" srcId="{5085B513-FD16-43A8-8262-0402C2A00E8C}" destId="{311C4069-6F3E-4C58-93D5-0990432890B4}" srcOrd="17" destOrd="0" presId="urn:microsoft.com/office/officeart/2009/3/layout/RandomtoResultProcess"/>
    <dgm:cxn modelId="{8EDBE40E-0FE4-4388-9DA6-9EA1E7D6FFA1}" type="presParOf" srcId="{5085B513-FD16-43A8-8262-0402C2A00E8C}" destId="{48938EC4-A919-4AB7-91DB-52E87106AE48}" srcOrd="18" destOrd="0" presId="urn:microsoft.com/office/officeart/2009/3/layout/RandomtoResultProcess"/>
    <dgm:cxn modelId="{8871110D-5683-4745-90BA-F8E656385CF2}" type="presParOf" srcId="{92F89F7F-D5AF-4ADC-85A5-9BB34EB603FA}" destId="{3F076A60-BC69-43EB-A09A-835E521F2A9D}" srcOrd="1" destOrd="0" presId="urn:microsoft.com/office/officeart/2009/3/layout/RandomtoResultProcess"/>
    <dgm:cxn modelId="{AD426F28-3980-43D1-A942-5645059EB9E1}" type="presParOf" srcId="{3F076A60-BC69-43EB-A09A-835E521F2A9D}" destId="{BB0CD910-42DA-44F8-A993-84D19BDEF179}" srcOrd="0" destOrd="0" presId="urn:microsoft.com/office/officeart/2009/3/layout/RandomtoResultProcess"/>
    <dgm:cxn modelId="{BD4DB749-2672-469C-9D10-93B9157CDA62}" type="presParOf" srcId="{3F076A60-BC69-43EB-A09A-835E521F2A9D}" destId="{15EE2B6D-8E7B-4EB1-B911-2CAFC1D6A07D}" srcOrd="1" destOrd="0" presId="urn:microsoft.com/office/officeart/2009/3/layout/RandomtoResultProcess"/>
    <dgm:cxn modelId="{B22BD6CD-7F5E-448B-9B7B-7E72BB2315D5}" type="presParOf" srcId="{92F89F7F-D5AF-4ADC-85A5-9BB34EB603FA}" destId="{91C52629-00CC-45D3-9110-B5A9955804E8}" srcOrd="2" destOrd="0" presId="urn:microsoft.com/office/officeart/2009/3/layout/RandomtoResultProcess"/>
    <dgm:cxn modelId="{FC5E4331-6E75-408B-90D9-A1848C5B97A1}" type="presParOf" srcId="{92F89F7F-D5AF-4ADC-85A5-9BB34EB603FA}" destId="{64E33CD0-7A90-468D-8899-75ADC6555C82}" srcOrd="3" destOrd="0" presId="urn:microsoft.com/office/officeart/2009/3/layout/RandomtoResultProcess"/>
    <dgm:cxn modelId="{FDC3F530-5330-4F24-B7AA-B661FD9273FF}" type="presParOf" srcId="{64E33CD0-7A90-468D-8899-75ADC6555C82}" destId="{0BC80AEF-E7CC-4F00-93F4-89E48EF933C0}" srcOrd="0" destOrd="0" presId="urn:microsoft.com/office/officeart/2009/3/layout/RandomtoResultProcess"/>
    <dgm:cxn modelId="{3F110B2D-F6FA-42A8-8AAF-83DE2EC1CEE5}" type="presParOf" srcId="{64E33CD0-7A90-468D-8899-75ADC6555C82}" destId="{67C4B8CE-8448-4170-8090-97C489A99C0F}" srcOrd="1" destOrd="0" presId="urn:microsoft.com/office/officeart/2009/3/layout/RandomtoResultProcess"/>
    <dgm:cxn modelId="{9EB200F7-E6A3-4DA5-8795-060493AF3D25}" type="presParOf" srcId="{92F89F7F-D5AF-4ADC-85A5-9BB34EB603FA}" destId="{B43446CD-15D3-4A25-9108-27074D274750}" srcOrd="4" destOrd="0" presId="urn:microsoft.com/office/officeart/2009/3/layout/RandomtoResultProcess"/>
    <dgm:cxn modelId="{0638A73A-BD85-4223-9FA9-DD07AEEAEE58}" type="presParOf" srcId="{B43446CD-15D3-4A25-9108-27074D274750}" destId="{4179B32D-AC82-4A1C-BD16-794618BA93F8}" srcOrd="0" destOrd="0" presId="urn:microsoft.com/office/officeart/2009/3/layout/RandomtoResultProcess"/>
    <dgm:cxn modelId="{F1E6CA57-81BA-41C3-9B71-AA162960A566}" type="presParOf" srcId="{B43446CD-15D3-4A25-9108-27074D274750}" destId="{22806B3E-5F7D-42B4-AA2F-38432C84A11B}" srcOrd="1"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E993D02-B638-4E83-8A2D-87172C60F6BC}" type="doc">
      <dgm:prSet loTypeId="urn:microsoft.com/office/officeart/2005/8/layout/hProcess9" loCatId="process" qsTypeId="urn:microsoft.com/office/officeart/2005/8/quickstyle/simple1" qsCatId="simple" csTypeId="urn:microsoft.com/office/officeart/2005/8/colors/colorful1" csCatId="colorful" phldr="1"/>
      <dgm:spPr/>
      <dgm:t>
        <a:bodyPr/>
        <a:lstStyle/>
        <a:p>
          <a:endParaRPr lang="en-US"/>
        </a:p>
      </dgm:t>
    </dgm:pt>
    <dgm:pt modelId="{450DDC8E-7086-4711-9F40-0C27C3655226}">
      <dgm:prSet custT="1"/>
      <dgm:spPr/>
      <dgm:t>
        <a:bodyPr/>
        <a:lstStyle/>
        <a:p>
          <a:pPr algn="ctr" rtl="1"/>
          <a:r>
            <a:rPr lang="ar-EG" sz="2800" b="1" dirty="0">
              <a:cs typeface="+mj-cs"/>
            </a:rPr>
            <a:t>التقبُّل</a:t>
          </a:r>
          <a:endParaRPr lang="en-US" sz="2800" b="1" dirty="0">
            <a:cs typeface="+mj-cs"/>
          </a:endParaRPr>
        </a:p>
      </dgm:t>
    </dgm:pt>
    <dgm:pt modelId="{B5EA4B61-BF0E-460D-9A54-08875B8B4DA2}" type="parTrans" cxnId="{02F5DDAC-DB98-457B-99A5-3F44291EC71A}">
      <dgm:prSet/>
      <dgm:spPr/>
      <dgm:t>
        <a:bodyPr/>
        <a:lstStyle/>
        <a:p>
          <a:pPr algn="ctr" rtl="1"/>
          <a:endParaRPr lang="en-US" sz="2800" b="1">
            <a:cs typeface="+mj-cs"/>
          </a:endParaRPr>
        </a:p>
      </dgm:t>
    </dgm:pt>
    <dgm:pt modelId="{5AAE28A5-7398-47BF-AB9E-FCA101DD7B9D}" type="sibTrans" cxnId="{02F5DDAC-DB98-457B-99A5-3F44291EC71A}">
      <dgm:prSet/>
      <dgm:spPr/>
      <dgm:t>
        <a:bodyPr/>
        <a:lstStyle/>
        <a:p>
          <a:pPr algn="ctr" rtl="1"/>
          <a:endParaRPr lang="en-US" sz="2800" b="1">
            <a:cs typeface="+mj-cs"/>
          </a:endParaRPr>
        </a:p>
      </dgm:t>
    </dgm:pt>
    <dgm:pt modelId="{46427533-FCDC-40E4-8C84-25370A025E65}">
      <dgm:prSet custT="1"/>
      <dgm:spPr/>
      <dgm:t>
        <a:bodyPr/>
        <a:lstStyle/>
        <a:p>
          <a:pPr algn="ctr" rtl="1"/>
          <a:r>
            <a:rPr lang="ar-EG" sz="2800" b="1" dirty="0">
              <a:cs typeface="+mj-cs"/>
            </a:rPr>
            <a:t>التفكير بإيجابية</a:t>
          </a:r>
          <a:endParaRPr lang="en-US" sz="2800" b="1" dirty="0">
            <a:cs typeface="+mj-cs"/>
          </a:endParaRPr>
        </a:p>
      </dgm:t>
    </dgm:pt>
    <dgm:pt modelId="{6AE79E7F-7291-4D88-B969-3EEAFDC41075}" type="parTrans" cxnId="{904935FC-002D-4DD8-ABB1-6DA9A7D93558}">
      <dgm:prSet/>
      <dgm:spPr/>
      <dgm:t>
        <a:bodyPr/>
        <a:lstStyle/>
        <a:p>
          <a:pPr algn="ctr" rtl="1"/>
          <a:endParaRPr lang="en-US" sz="2800" b="1">
            <a:cs typeface="+mj-cs"/>
          </a:endParaRPr>
        </a:p>
      </dgm:t>
    </dgm:pt>
    <dgm:pt modelId="{B205C255-AFEA-49D4-A532-27227D1C75CC}" type="sibTrans" cxnId="{904935FC-002D-4DD8-ABB1-6DA9A7D93558}">
      <dgm:prSet/>
      <dgm:spPr/>
      <dgm:t>
        <a:bodyPr/>
        <a:lstStyle/>
        <a:p>
          <a:pPr algn="ctr" rtl="1"/>
          <a:endParaRPr lang="en-US" sz="2800" b="1">
            <a:cs typeface="+mj-cs"/>
          </a:endParaRPr>
        </a:p>
      </dgm:t>
    </dgm:pt>
    <dgm:pt modelId="{03FA7FBA-C8AF-4071-9233-2F566EE62187}">
      <dgm:prSet custT="1"/>
      <dgm:spPr/>
      <dgm:t>
        <a:bodyPr/>
        <a:lstStyle/>
        <a:p>
          <a:pPr algn="ctr" rtl="1"/>
          <a:r>
            <a:rPr lang="ar-EG" sz="2800" b="1" dirty="0">
              <a:cs typeface="+mj-cs"/>
            </a:rPr>
            <a:t>معرفة محفّز القلق</a:t>
          </a:r>
          <a:endParaRPr lang="en-US" sz="2800" b="1" dirty="0">
            <a:cs typeface="+mj-cs"/>
          </a:endParaRPr>
        </a:p>
      </dgm:t>
    </dgm:pt>
    <dgm:pt modelId="{BDCA5FDA-2476-4D99-B33E-FA811B44939D}" type="parTrans" cxnId="{02CB3CBE-19ED-4DA6-B3A5-BA8BD24289D4}">
      <dgm:prSet/>
      <dgm:spPr/>
      <dgm:t>
        <a:bodyPr/>
        <a:lstStyle/>
        <a:p>
          <a:pPr algn="ctr" rtl="1"/>
          <a:endParaRPr lang="en-US" sz="2800" b="1">
            <a:cs typeface="+mj-cs"/>
          </a:endParaRPr>
        </a:p>
      </dgm:t>
    </dgm:pt>
    <dgm:pt modelId="{6D4A1DCC-4D2E-4A0C-95FC-1C0891FAB105}" type="sibTrans" cxnId="{02CB3CBE-19ED-4DA6-B3A5-BA8BD24289D4}">
      <dgm:prSet/>
      <dgm:spPr/>
      <dgm:t>
        <a:bodyPr/>
        <a:lstStyle/>
        <a:p>
          <a:pPr algn="ctr" rtl="1"/>
          <a:endParaRPr lang="en-US" sz="2800" b="1">
            <a:cs typeface="+mj-cs"/>
          </a:endParaRPr>
        </a:p>
      </dgm:t>
    </dgm:pt>
    <dgm:pt modelId="{DDA6A6F6-7301-4C2D-8A52-AA6E9E64886F}">
      <dgm:prSet custT="1"/>
      <dgm:spPr/>
      <dgm:t>
        <a:bodyPr/>
        <a:lstStyle/>
        <a:p>
          <a:pPr algn="ctr" rtl="1"/>
          <a:r>
            <a:rPr lang="ar-EG" sz="2800" b="1" dirty="0">
              <a:cs typeface="+mj-cs"/>
            </a:rPr>
            <a:t>ممارسة تقنيات التنفس</a:t>
          </a:r>
          <a:endParaRPr lang="en-US" sz="2800" b="1" dirty="0">
            <a:cs typeface="+mj-cs"/>
          </a:endParaRPr>
        </a:p>
      </dgm:t>
    </dgm:pt>
    <dgm:pt modelId="{0CBA4DA6-490C-4395-8D26-AFE9843C7371}" type="parTrans" cxnId="{A22B4AB7-C48B-49C1-A496-846945C5E8F2}">
      <dgm:prSet/>
      <dgm:spPr/>
      <dgm:t>
        <a:bodyPr/>
        <a:lstStyle/>
        <a:p>
          <a:pPr algn="ctr" rtl="1"/>
          <a:endParaRPr lang="en-US" sz="2800" b="1">
            <a:cs typeface="+mj-cs"/>
          </a:endParaRPr>
        </a:p>
      </dgm:t>
    </dgm:pt>
    <dgm:pt modelId="{60A0002F-F8B0-4579-BFC7-42C622952458}" type="sibTrans" cxnId="{A22B4AB7-C48B-49C1-A496-846945C5E8F2}">
      <dgm:prSet/>
      <dgm:spPr/>
      <dgm:t>
        <a:bodyPr/>
        <a:lstStyle/>
        <a:p>
          <a:pPr algn="ctr" rtl="1"/>
          <a:endParaRPr lang="en-US" sz="2800" b="1">
            <a:cs typeface="+mj-cs"/>
          </a:endParaRPr>
        </a:p>
      </dgm:t>
    </dgm:pt>
    <dgm:pt modelId="{7DB3E97B-4373-4ADD-9DAD-E67D6482D0B9}">
      <dgm:prSet custT="1"/>
      <dgm:spPr/>
      <dgm:t>
        <a:bodyPr/>
        <a:lstStyle/>
        <a:p>
          <a:pPr algn="ctr" rtl="1"/>
          <a:r>
            <a:rPr lang="ar-EG" sz="2800" b="1" dirty="0">
              <a:cs typeface="+mj-cs"/>
            </a:rPr>
            <a:t>التحدث مع أحد</a:t>
          </a:r>
          <a:endParaRPr lang="en-US" sz="2800" b="1" dirty="0">
            <a:cs typeface="+mj-cs"/>
          </a:endParaRPr>
        </a:p>
      </dgm:t>
    </dgm:pt>
    <dgm:pt modelId="{98D759B9-595A-44D2-9E40-4238D06B158E}" type="parTrans" cxnId="{67D73D81-DBDC-4B3B-A443-D5C273FF878A}">
      <dgm:prSet/>
      <dgm:spPr/>
      <dgm:t>
        <a:bodyPr/>
        <a:lstStyle/>
        <a:p>
          <a:pPr algn="ctr" rtl="1"/>
          <a:endParaRPr lang="en-US" sz="2800" b="1">
            <a:cs typeface="+mj-cs"/>
          </a:endParaRPr>
        </a:p>
      </dgm:t>
    </dgm:pt>
    <dgm:pt modelId="{762D11EE-891A-4143-8155-E713A2F1BED4}" type="sibTrans" cxnId="{67D73D81-DBDC-4B3B-A443-D5C273FF878A}">
      <dgm:prSet/>
      <dgm:spPr/>
      <dgm:t>
        <a:bodyPr/>
        <a:lstStyle/>
        <a:p>
          <a:pPr algn="ctr" rtl="1"/>
          <a:endParaRPr lang="en-US" sz="2800" b="1">
            <a:cs typeface="+mj-cs"/>
          </a:endParaRPr>
        </a:p>
      </dgm:t>
    </dgm:pt>
    <dgm:pt modelId="{6A2A5999-35E7-4956-8DD6-D18D30010620}">
      <dgm:prSet custT="1"/>
      <dgm:spPr/>
      <dgm:t>
        <a:bodyPr/>
        <a:lstStyle/>
        <a:p>
          <a:pPr algn="ctr" rtl="1"/>
          <a:r>
            <a:rPr lang="ar-EG" sz="2800" b="1" dirty="0">
              <a:cs typeface="+mj-cs"/>
            </a:rPr>
            <a:t>اتباع نظام غذائي صحي</a:t>
          </a:r>
          <a:endParaRPr lang="en-US" sz="2800" b="1" dirty="0">
            <a:cs typeface="+mj-cs"/>
          </a:endParaRPr>
        </a:p>
      </dgm:t>
    </dgm:pt>
    <dgm:pt modelId="{0142ECD6-2FC7-40F0-BA3C-004F53FE5A58}" type="parTrans" cxnId="{C24BFB9E-9D59-465D-834C-BA78D7EBFD4C}">
      <dgm:prSet/>
      <dgm:spPr/>
      <dgm:t>
        <a:bodyPr/>
        <a:lstStyle/>
        <a:p>
          <a:pPr algn="ctr" rtl="1"/>
          <a:endParaRPr lang="en-US" sz="2800" b="1">
            <a:cs typeface="+mj-cs"/>
          </a:endParaRPr>
        </a:p>
      </dgm:t>
    </dgm:pt>
    <dgm:pt modelId="{499148A9-0537-4BC7-884F-336A7E1C4097}" type="sibTrans" cxnId="{C24BFB9E-9D59-465D-834C-BA78D7EBFD4C}">
      <dgm:prSet/>
      <dgm:spPr/>
      <dgm:t>
        <a:bodyPr/>
        <a:lstStyle/>
        <a:p>
          <a:pPr algn="ctr" rtl="1"/>
          <a:endParaRPr lang="en-US" sz="2800" b="1">
            <a:cs typeface="+mj-cs"/>
          </a:endParaRPr>
        </a:p>
      </dgm:t>
    </dgm:pt>
    <dgm:pt modelId="{F53961CA-2DA2-4324-B6E2-3DB6C5AEDE21}" type="pres">
      <dgm:prSet presAssocID="{4E993D02-B638-4E83-8A2D-87172C60F6BC}" presName="CompostProcess" presStyleCnt="0">
        <dgm:presLayoutVars>
          <dgm:dir/>
          <dgm:resizeHandles val="exact"/>
        </dgm:presLayoutVars>
      </dgm:prSet>
      <dgm:spPr/>
    </dgm:pt>
    <dgm:pt modelId="{AFA4FB65-0FA2-42FB-80D9-9DD452E4611A}" type="pres">
      <dgm:prSet presAssocID="{4E993D02-B638-4E83-8A2D-87172C60F6BC}" presName="arrow" presStyleLbl="bgShp" presStyleIdx="0" presStyleCnt="1"/>
      <dgm:spPr/>
    </dgm:pt>
    <dgm:pt modelId="{A5FE994C-B50A-4043-802F-C26A923F4413}" type="pres">
      <dgm:prSet presAssocID="{4E993D02-B638-4E83-8A2D-87172C60F6BC}" presName="linearProcess" presStyleCnt="0"/>
      <dgm:spPr/>
    </dgm:pt>
    <dgm:pt modelId="{5D640A7A-B8BF-41D3-A165-707F258438A6}" type="pres">
      <dgm:prSet presAssocID="{450DDC8E-7086-4711-9F40-0C27C3655226}" presName="textNode" presStyleLbl="node1" presStyleIdx="0" presStyleCnt="6">
        <dgm:presLayoutVars>
          <dgm:bulletEnabled val="1"/>
        </dgm:presLayoutVars>
      </dgm:prSet>
      <dgm:spPr/>
    </dgm:pt>
    <dgm:pt modelId="{ED547708-7E6C-41E6-9D6E-212FBB95D786}" type="pres">
      <dgm:prSet presAssocID="{5AAE28A5-7398-47BF-AB9E-FCA101DD7B9D}" presName="sibTrans" presStyleCnt="0"/>
      <dgm:spPr/>
    </dgm:pt>
    <dgm:pt modelId="{1D646CC3-C9F7-40D7-A9FC-1261CEFCC567}" type="pres">
      <dgm:prSet presAssocID="{46427533-FCDC-40E4-8C84-25370A025E65}" presName="textNode" presStyleLbl="node1" presStyleIdx="1" presStyleCnt="6">
        <dgm:presLayoutVars>
          <dgm:bulletEnabled val="1"/>
        </dgm:presLayoutVars>
      </dgm:prSet>
      <dgm:spPr/>
    </dgm:pt>
    <dgm:pt modelId="{CB6ECB20-75CF-4249-B2CB-8867F01C0350}" type="pres">
      <dgm:prSet presAssocID="{B205C255-AFEA-49D4-A532-27227D1C75CC}" presName="sibTrans" presStyleCnt="0"/>
      <dgm:spPr/>
    </dgm:pt>
    <dgm:pt modelId="{AFBF6671-CF44-4835-AC49-17E8EB9D4626}" type="pres">
      <dgm:prSet presAssocID="{03FA7FBA-C8AF-4071-9233-2F566EE62187}" presName="textNode" presStyleLbl="node1" presStyleIdx="2" presStyleCnt="6">
        <dgm:presLayoutVars>
          <dgm:bulletEnabled val="1"/>
        </dgm:presLayoutVars>
      </dgm:prSet>
      <dgm:spPr/>
    </dgm:pt>
    <dgm:pt modelId="{AC183336-F1FA-4E91-8361-25102DDF07F3}" type="pres">
      <dgm:prSet presAssocID="{6D4A1DCC-4D2E-4A0C-95FC-1C0891FAB105}" presName="sibTrans" presStyleCnt="0"/>
      <dgm:spPr/>
    </dgm:pt>
    <dgm:pt modelId="{76C19176-2222-4A28-A197-6BCA3264A2DA}" type="pres">
      <dgm:prSet presAssocID="{DDA6A6F6-7301-4C2D-8A52-AA6E9E64886F}" presName="textNode" presStyleLbl="node1" presStyleIdx="3" presStyleCnt="6">
        <dgm:presLayoutVars>
          <dgm:bulletEnabled val="1"/>
        </dgm:presLayoutVars>
      </dgm:prSet>
      <dgm:spPr/>
    </dgm:pt>
    <dgm:pt modelId="{C4335B56-411E-4833-837F-8F4470C51F0E}" type="pres">
      <dgm:prSet presAssocID="{60A0002F-F8B0-4579-BFC7-42C622952458}" presName="sibTrans" presStyleCnt="0"/>
      <dgm:spPr/>
    </dgm:pt>
    <dgm:pt modelId="{5BEC39B2-D87B-436F-8CD0-5946D4B211AC}" type="pres">
      <dgm:prSet presAssocID="{7DB3E97B-4373-4ADD-9DAD-E67D6482D0B9}" presName="textNode" presStyleLbl="node1" presStyleIdx="4" presStyleCnt="6">
        <dgm:presLayoutVars>
          <dgm:bulletEnabled val="1"/>
        </dgm:presLayoutVars>
      </dgm:prSet>
      <dgm:spPr/>
    </dgm:pt>
    <dgm:pt modelId="{A9A1D0B9-0578-40C6-85E6-7810D52CFB98}" type="pres">
      <dgm:prSet presAssocID="{762D11EE-891A-4143-8155-E713A2F1BED4}" presName="sibTrans" presStyleCnt="0"/>
      <dgm:spPr/>
    </dgm:pt>
    <dgm:pt modelId="{4F33CCD1-1568-4A16-88D8-07365C767377}" type="pres">
      <dgm:prSet presAssocID="{6A2A5999-35E7-4956-8DD6-D18D30010620}" presName="textNode" presStyleLbl="node1" presStyleIdx="5" presStyleCnt="6">
        <dgm:presLayoutVars>
          <dgm:bulletEnabled val="1"/>
        </dgm:presLayoutVars>
      </dgm:prSet>
      <dgm:spPr/>
    </dgm:pt>
  </dgm:ptLst>
  <dgm:cxnLst>
    <dgm:cxn modelId="{D24F130A-8B03-4CF0-BD3B-984E176802CF}" type="presOf" srcId="{03FA7FBA-C8AF-4071-9233-2F566EE62187}" destId="{AFBF6671-CF44-4835-AC49-17E8EB9D4626}" srcOrd="0" destOrd="0" presId="urn:microsoft.com/office/officeart/2005/8/layout/hProcess9"/>
    <dgm:cxn modelId="{772DAF23-2704-49C3-9C01-ECD998FF8E22}" type="presOf" srcId="{450DDC8E-7086-4711-9F40-0C27C3655226}" destId="{5D640A7A-B8BF-41D3-A165-707F258438A6}" srcOrd="0" destOrd="0" presId="urn:microsoft.com/office/officeart/2005/8/layout/hProcess9"/>
    <dgm:cxn modelId="{E7BFDA33-26F1-4B37-9C5F-290E15F4682E}" type="presOf" srcId="{4E993D02-B638-4E83-8A2D-87172C60F6BC}" destId="{F53961CA-2DA2-4324-B6E2-3DB6C5AEDE21}" srcOrd="0" destOrd="0" presId="urn:microsoft.com/office/officeart/2005/8/layout/hProcess9"/>
    <dgm:cxn modelId="{11439479-5749-4B13-9EF9-4CB1F990D86D}" type="presOf" srcId="{7DB3E97B-4373-4ADD-9DAD-E67D6482D0B9}" destId="{5BEC39B2-D87B-436F-8CD0-5946D4B211AC}" srcOrd="0" destOrd="0" presId="urn:microsoft.com/office/officeart/2005/8/layout/hProcess9"/>
    <dgm:cxn modelId="{67D73D81-DBDC-4B3B-A443-D5C273FF878A}" srcId="{4E993D02-B638-4E83-8A2D-87172C60F6BC}" destId="{7DB3E97B-4373-4ADD-9DAD-E67D6482D0B9}" srcOrd="4" destOrd="0" parTransId="{98D759B9-595A-44D2-9E40-4238D06B158E}" sibTransId="{762D11EE-891A-4143-8155-E713A2F1BED4}"/>
    <dgm:cxn modelId="{C24BFB9E-9D59-465D-834C-BA78D7EBFD4C}" srcId="{4E993D02-B638-4E83-8A2D-87172C60F6BC}" destId="{6A2A5999-35E7-4956-8DD6-D18D30010620}" srcOrd="5" destOrd="0" parTransId="{0142ECD6-2FC7-40F0-BA3C-004F53FE5A58}" sibTransId="{499148A9-0537-4BC7-884F-336A7E1C4097}"/>
    <dgm:cxn modelId="{2898D8A9-AB53-411C-818B-0EEA05C55B6D}" type="presOf" srcId="{46427533-FCDC-40E4-8C84-25370A025E65}" destId="{1D646CC3-C9F7-40D7-A9FC-1261CEFCC567}" srcOrd="0" destOrd="0" presId="urn:microsoft.com/office/officeart/2005/8/layout/hProcess9"/>
    <dgm:cxn modelId="{02F5DDAC-DB98-457B-99A5-3F44291EC71A}" srcId="{4E993D02-B638-4E83-8A2D-87172C60F6BC}" destId="{450DDC8E-7086-4711-9F40-0C27C3655226}" srcOrd="0" destOrd="0" parTransId="{B5EA4B61-BF0E-460D-9A54-08875B8B4DA2}" sibTransId="{5AAE28A5-7398-47BF-AB9E-FCA101DD7B9D}"/>
    <dgm:cxn modelId="{A22B4AB7-C48B-49C1-A496-846945C5E8F2}" srcId="{4E993D02-B638-4E83-8A2D-87172C60F6BC}" destId="{DDA6A6F6-7301-4C2D-8A52-AA6E9E64886F}" srcOrd="3" destOrd="0" parTransId="{0CBA4DA6-490C-4395-8D26-AFE9843C7371}" sibTransId="{60A0002F-F8B0-4579-BFC7-42C622952458}"/>
    <dgm:cxn modelId="{02CB3CBE-19ED-4DA6-B3A5-BA8BD24289D4}" srcId="{4E993D02-B638-4E83-8A2D-87172C60F6BC}" destId="{03FA7FBA-C8AF-4071-9233-2F566EE62187}" srcOrd="2" destOrd="0" parTransId="{BDCA5FDA-2476-4D99-B33E-FA811B44939D}" sibTransId="{6D4A1DCC-4D2E-4A0C-95FC-1C0891FAB105}"/>
    <dgm:cxn modelId="{7EF154EF-A052-4EEF-972B-6474DA028FFB}" type="presOf" srcId="{DDA6A6F6-7301-4C2D-8A52-AA6E9E64886F}" destId="{76C19176-2222-4A28-A197-6BCA3264A2DA}" srcOrd="0" destOrd="0" presId="urn:microsoft.com/office/officeart/2005/8/layout/hProcess9"/>
    <dgm:cxn modelId="{904935FC-002D-4DD8-ABB1-6DA9A7D93558}" srcId="{4E993D02-B638-4E83-8A2D-87172C60F6BC}" destId="{46427533-FCDC-40E4-8C84-25370A025E65}" srcOrd="1" destOrd="0" parTransId="{6AE79E7F-7291-4D88-B969-3EEAFDC41075}" sibTransId="{B205C255-AFEA-49D4-A532-27227D1C75CC}"/>
    <dgm:cxn modelId="{F93920FE-F14F-4C57-AF01-C4D209F1340E}" type="presOf" srcId="{6A2A5999-35E7-4956-8DD6-D18D30010620}" destId="{4F33CCD1-1568-4A16-88D8-07365C767377}" srcOrd="0" destOrd="0" presId="urn:microsoft.com/office/officeart/2005/8/layout/hProcess9"/>
    <dgm:cxn modelId="{AC9C884A-2373-43BF-BFB9-796F0D469485}" type="presParOf" srcId="{F53961CA-2DA2-4324-B6E2-3DB6C5AEDE21}" destId="{AFA4FB65-0FA2-42FB-80D9-9DD452E4611A}" srcOrd="0" destOrd="0" presId="urn:microsoft.com/office/officeart/2005/8/layout/hProcess9"/>
    <dgm:cxn modelId="{5307A32B-9FC7-4254-8261-B48CCA01D9ED}" type="presParOf" srcId="{F53961CA-2DA2-4324-B6E2-3DB6C5AEDE21}" destId="{A5FE994C-B50A-4043-802F-C26A923F4413}" srcOrd="1" destOrd="0" presId="urn:microsoft.com/office/officeart/2005/8/layout/hProcess9"/>
    <dgm:cxn modelId="{7DA96844-3B37-4A81-817A-C082360CDD68}" type="presParOf" srcId="{A5FE994C-B50A-4043-802F-C26A923F4413}" destId="{5D640A7A-B8BF-41D3-A165-707F258438A6}" srcOrd="0" destOrd="0" presId="urn:microsoft.com/office/officeart/2005/8/layout/hProcess9"/>
    <dgm:cxn modelId="{24D84A04-F7A2-40DF-B40D-FA9E962CEB39}" type="presParOf" srcId="{A5FE994C-B50A-4043-802F-C26A923F4413}" destId="{ED547708-7E6C-41E6-9D6E-212FBB95D786}" srcOrd="1" destOrd="0" presId="urn:microsoft.com/office/officeart/2005/8/layout/hProcess9"/>
    <dgm:cxn modelId="{6C2D4BB5-DA6F-4229-8296-4FCD2E202846}" type="presParOf" srcId="{A5FE994C-B50A-4043-802F-C26A923F4413}" destId="{1D646CC3-C9F7-40D7-A9FC-1261CEFCC567}" srcOrd="2" destOrd="0" presId="urn:microsoft.com/office/officeart/2005/8/layout/hProcess9"/>
    <dgm:cxn modelId="{B63B8486-453D-4FF2-984C-7ED022ED7EB6}" type="presParOf" srcId="{A5FE994C-B50A-4043-802F-C26A923F4413}" destId="{CB6ECB20-75CF-4249-B2CB-8867F01C0350}" srcOrd="3" destOrd="0" presId="urn:microsoft.com/office/officeart/2005/8/layout/hProcess9"/>
    <dgm:cxn modelId="{B4DA36B3-2B07-44F8-AEDC-11DB8A9D03B6}" type="presParOf" srcId="{A5FE994C-B50A-4043-802F-C26A923F4413}" destId="{AFBF6671-CF44-4835-AC49-17E8EB9D4626}" srcOrd="4" destOrd="0" presId="urn:microsoft.com/office/officeart/2005/8/layout/hProcess9"/>
    <dgm:cxn modelId="{EE25155C-8671-42E3-AD69-5B86D1DF1D23}" type="presParOf" srcId="{A5FE994C-B50A-4043-802F-C26A923F4413}" destId="{AC183336-F1FA-4E91-8361-25102DDF07F3}" srcOrd="5" destOrd="0" presId="urn:microsoft.com/office/officeart/2005/8/layout/hProcess9"/>
    <dgm:cxn modelId="{452C2002-F353-429E-8976-A77894A5B156}" type="presParOf" srcId="{A5FE994C-B50A-4043-802F-C26A923F4413}" destId="{76C19176-2222-4A28-A197-6BCA3264A2DA}" srcOrd="6" destOrd="0" presId="urn:microsoft.com/office/officeart/2005/8/layout/hProcess9"/>
    <dgm:cxn modelId="{08E19FE0-F83E-4DDD-B904-5A1308A4861F}" type="presParOf" srcId="{A5FE994C-B50A-4043-802F-C26A923F4413}" destId="{C4335B56-411E-4833-837F-8F4470C51F0E}" srcOrd="7" destOrd="0" presId="urn:microsoft.com/office/officeart/2005/8/layout/hProcess9"/>
    <dgm:cxn modelId="{64CD0FF5-D4EA-4464-AAAC-8E6988943A50}" type="presParOf" srcId="{A5FE994C-B50A-4043-802F-C26A923F4413}" destId="{5BEC39B2-D87B-436F-8CD0-5946D4B211AC}" srcOrd="8" destOrd="0" presId="urn:microsoft.com/office/officeart/2005/8/layout/hProcess9"/>
    <dgm:cxn modelId="{6A0ED4BE-D11B-4FA7-A9AF-8CF56C098AA3}" type="presParOf" srcId="{A5FE994C-B50A-4043-802F-C26A923F4413}" destId="{A9A1D0B9-0578-40C6-85E6-7810D52CFB98}" srcOrd="9" destOrd="0" presId="urn:microsoft.com/office/officeart/2005/8/layout/hProcess9"/>
    <dgm:cxn modelId="{3F7A6DE9-70E7-4F11-81DC-3AC674932815}" type="presParOf" srcId="{A5FE994C-B50A-4043-802F-C26A923F4413}" destId="{4F33CCD1-1568-4A16-88D8-07365C767377}"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C3975AE-31A4-4E24-BFE5-6206C17354F0}"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n-US"/>
        </a:p>
      </dgm:t>
    </dgm:pt>
    <dgm:pt modelId="{8F2CEB68-D738-496D-837F-E24897F7A49C}">
      <dgm:prSet custT="1"/>
      <dgm:spPr/>
      <dgm:t>
        <a:bodyPr/>
        <a:lstStyle/>
        <a:p>
          <a:pPr algn="ctr" rtl="1"/>
          <a:r>
            <a:rPr lang="ar-EG" sz="2800" b="1">
              <a:cs typeface="+mj-cs"/>
            </a:rPr>
            <a:t>مضادات الإكتئاب ثلاثية الحلقات </a:t>
          </a:r>
          <a:endParaRPr lang="en-US" sz="2800" b="1">
            <a:cs typeface="+mj-cs"/>
          </a:endParaRPr>
        </a:p>
      </dgm:t>
    </dgm:pt>
    <dgm:pt modelId="{FCAC6C5C-9D85-44C8-9744-965DBB8D0126}" type="parTrans" cxnId="{533D05A4-194F-424D-90A9-C00F22D42341}">
      <dgm:prSet/>
      <dgm:spPr/>
      <dgm:t>
        <a:bodyPr/>
        <a:lstStyle/>
        <a:p>
          <a:pPr algn="ctr" rtl="1"/>
          <a:endParaRPr lang="en-US" sz="2800" b="1">
            <a:cs typeface="+mj-cs"/>
          </a:endParaRPr>
        </a:p>
      </dgm:t>
    </dgm:pt>
    <dgm:pt modelId="{08235EF2-7816-4D9D-9918-539CD02056A1}" type="sibTrans" cxnId="{533D05A4-194F-424D-90A9-C00F22D42341}">
      <dgm:prSet/>
      <dgm:spPr/>
      <dgm:t>
        <a:bodyPr/>
        <a:lstStyle/>
        <a:p>
          <a:pPr algn="ctr" rtl="1"/>
          <a:endParaRPr lang="en-US" sz="2800" b="1">
            <a:cs typeface="+mj-cs"/>
          </a:endParaRPr>
        </a:p>
      </dgm:t>
    </dgm:pt>
    <dgm:pt modelId="{1B174E38-A13A-42FB-A098-CBF896F1728B}">
      <dgm:prSet custT="1"/>
      <dgm:spPr/>
      <dgm:t>
        <a:bodyPr/>
        <a:lstStyle/>
        <a:p>
          <a:pPr algn="ctr" rtl="1"/>
          <a:r>
            <a:rPr lang="ar-EG" sz="2800" b="1">
              <a:cs typeface="+mj-cs"/>
            </a:rPr>
            <a:t>البنزوديازيبينات</a:t>
          </a:r>
          <a:endParaRPr lang="en-US" sz="2800" b="1">
            <a:cs typeface="+mj-cs"/>
          </a:endParaRPr>
        </a:p>
      </dgm:t>
    </dgm:pt>
    <dgm:pt modelId="{465846BE-E736-4924-B848-B333277817CA}" type="parTrans" cxnId="{F333CA08-F950-4A6A-A6B4-6B909C69A512}">
      <dgm:prSet/>
      <dgm:spPr/>
      <dgm:t>
        <a:bodyPr/>
        <a:lstStyle/>
        <a:p>
          <a:pPr algn="ctr" rtl="1"/>
          <a:endParaRPr lang="en-US" sz="2800" b="1">
            <a:cs typeface="+mj-cs"/>
          </a:endParaRPr>
        </a:p>
      </dgm:t>
    </dgm:pt>
    <dgm:pt modelId="{0782F767-5151-4B02-834E-CE415585C068}" type="sibTrans" cxnId="{F333CA08-F950-4A6A-A6B4-6B909C69A512}">
      <dgm:prSet/>
      <dgm:spPr/>
      <dgm:t>
        <a:bodyPr/>
        <a:lstStyle/>
        <a:p>
          <a:pPr algn="ctr" rtl="1"/>
          <a:endParaRPr lang="en-US" sz="2800" b="1">
            <a:cs typeface="+mj-cs"/>
          </a:endParaRPr>
        </a:p>
      </dgm:t>
    </dgm:pt>
    <dgm:pt modelId="{7954AC2B-FEDC-4FC0-9066-A248B32C4DBE}">
      <dgm:prSet custT="1"/>
      <dgm:spPr/>
      <dgm:t>
        <a:bodyPr/>
        <a:lstStyle/>
        <a:p>
          <a:pPr algn="ctr" rtl="1"/>
          <a:r>
            <a:rPr lang="ar-EG" sz="2800" b="1">
              <a:cs typeface="+mj-cs"/>
            </a:rPr>
            <a:t>مضادات الإكتئاب</a:t>
          </a:r>
          <a:endParaRPr lang="en-US" sz="2800" b="1">
            <a:cs typeface="+mj-cs"/>
          </a:endParaRPr>
        </a:p>
      </dgm:t>
    </dgm:pt>
    <dgm:pt modelId="{2E6C2BE2-90ED-424C-BB7B-C003B2A6397E}" type="parTrans" cxnId="{FB7CBEEF-CF19-459F-BD21-63719B587914}">
      <dgm:prSet/>
      <dgm:spPr/>
      <dgm:t>
        <a:bodyPr/>
        <a:lstStyle/>
        <a:p>
          <a:pPr algn="ctr" rtl="1"/>
          <a:endParaRPr lang="en-US" sz="2800" b="1">
            <a:cs typeface="+mj-cs"/>
          </a:endParaRPr>
        </a:p>
      </dgm:t>
    </dgm:pt>
    <dgm:pt modelId="{65559AC7-611F-4151-828C-9EA1A0D07269}" type="sibTrans" cxnId="{FB7CBEEF-CF19-459F-BD21-63719B587914}">
      <dgm:prSet/>
      <dgm:spPr/>
      <dgm:t>
        <a:bodyPr/>
        <a:lstStyle/>
        <a:p>
          <a:pPr algn="ctr" rtl="1"/>
          <a:endParaRPr lang="en-US" sz="2800" b="1">
            <a:cs typeface="+mj-cs"/>
          </a:endParaRPr>
        </a:p>
      </dgm:t>
    </dgm:pt>
    <dgm:pt modelId="{E513E362-F800-41BE-AABD-F7E734DC92A8}" type="pres">
      <dgm:prSet presAssocID="{AC3975AE-31A4-4E24-BFE5-6206C17354F0}" presName="Name0" presStyleCnt="0">
        <dgm:presLayoutVars>
          <dgm:dir/>
          <dgm:resizeHandles val="exact"/>
        </dgm:presLayoutVars>
      </dgm:prSet>
      <dgm:spPr/>
    </dgm:pt>
    <dgm:pt modelId="{8619FFFA-EDF4-44C6-B559-A21579715283}" type="pres">
      <dgm:prSet presAssocID="{AC3975AE-31A4-4E24-BFE5-6206C17354F0}" presName="cycle" presStyleCnt="0"/>
      <dgm:spPr/>
    </dgm:pt>
    <dgm:pt modelId="{622971EF-DE29-4439-9DCD-83F3E09A5CE4}" type="pres">
      <dgm:prSet presAssocID="{8F2CEB68-D738-496D-837F-E24897F7A49C}" presName="nodeFirstNode" presStyleLbl="node1" presStyleIdx="0" presStyleCnt="3">
        <dgm:presLayoutVars>
          <dgm:bulletEnabled val="1"/>
        </dgm:presLayoutVars>
      </dgm:prSet>
      <dgm:spPr/>
    </dgm:pt>
    <dgm:pt modelId="{82AFFD81-B356-44AF-829D-AF46484364EC}" type="pres">
      <dgm:prSet presAssocID="{08235EF2-7816-4D9D-9918-539CD02056A1}" presName="sibTransFirstNode" presStyleLbl="bgShp" presStyleIdx="0" presStyleCnt="1"/>
      <dgm:spPr/>
    </dgm:pt>
    <dgm:pt modelId="{210470D2-3327-4D2C-B5E5-2A532E3D9604}" type="pres">
      <dgm:prSet presAssocID="{1B174E38-A13A-42FB-A098-CBF896F1728B}" presName="nodeFollowingNodes" presStyleLbl="node1" presStyleIdx="1" presStyleCnt="3">
        <dgm:presLayoutVars>
          <dgm:bulletEnabled val="1"/>
        </dgm:presLayoutVars>
      </dgm:prSet>
      <dgm:spPr/>
    </dgm:pt>
    <dgm:pt modelId="{6B93E1BD-FAB4-4F0F-9870-E4FD1A6D8BFE}" type="pres">
      <dgm:prSet presAssocID="{7954AC2B-FEDC-4FC0-9066-A248B32C4DBE}" presName="nodeFollowingNodes" presStyleLbl="node1" presStyleIdx="2" presStyleCnt="3">
        <dgm:presLayoutVars>
          <dgm:bulletEnabled val="1"/>
        </dgm:presLayoutVars>
      </dgm:prSet>
      <dgm:spPr/>
    </dgm:pt>
  </dgm:ptLst>
  <dgm:cxnLst>
    <dgm:cxn modelId="{F333CA08-F950-4A6A-A6B4-6B909C69A512}" srcId="{AC3975AE-31A4-4E24-BFE5-6206C17354F0}" destId="{1B174E38-A13A-42FB-A098-CBF896F1728B}" srcOrd="1" destOrd="0" parTransId="{465846BE-E736-4924-B848-B333277817CA}" sibTransId="{0782F767-5151-4B02-834E-CE415585C068}"/>
    <dgm:cxn modelId="{9FEAE11D-1ECF-4AAF-8A52-7CE6727E12E9}" type="presOf" srcId="{8F2CEB68-D738-496D-837F-E24897F7A49C}" destId="{622971EF-DE29-4439-9DCD-83F3E09A5CE4}" srcOrd="0" destOrd="0" presId="urn:microsoft.com/office/officeart/2005/8/layout/cycle3"/>
    <dgm:cxn modelId="{EC28C891-67C6-4E91-B438-4FDAC1F59E07}" type="presOf" srcId="{08235EF2-7816-4D9D-9918-539CD02056A1}" destId="{82AFFD81-B356-44AF-829D-AF46484364EC}" srcOrd="0" destOrd="0" presId="urn:microsoft.com/office/officeart/2005/8/layout/cycle3"/>
    <dgm:cxn modelId="{533D05A4-194F-424D-90A9-C00F22D42341}" srcId="{AC3975AE-31A4-4E24-BFE5-6206C17354F0}" destId="{8F2CEB68-D738-496D-837F-E24897F7A49C}" srcOrd="0" destOrd="0" parTransId="{FCAC6C5C-9D85-44C8-9744-965DBB8D0126}" sibTransId="{08235EF2-7816-4D9D-9918-539CD02056A1}"/>
    <dgm:cxn modelId="{17A61CC9-3DD7-454D-A6F3-7BA4802F3393}" type="presOf" srcId="{1B174E38-A13A-42FB-A098-CBF896F1728B}" destId="{210470D2-3327-4D2C-B5E5-2A532E3D9604}" srcOrd="0" destOrd="0" presId="urn:microsoft.com/office/officeart/2005/8/layout/cycle3"/>
    <dgm:cxn modelId="{884F01EE-7B77-48A4-85DA-7D202154264A}" type="presOf" srcId="{7954AC2B-FEDC-4FC0-9066-A248B32C4DBE}" destId="{6B93E1BD-FAB4-4F0F-9870-E4FD1A6D8BFE}" srcOrd="0" destOrd="0" presId="urn:microsoft.com/office/officeart/2005/8/layout/cycle3"/>
    <dgm:cxn modelId="{FB7CBEEF-CF19-459F-BD21-63719B587914}" srcId="{AC3975AE-31A4-4E24-BFE5-6206C17354F0}" destId="{7954AC2B-FEDC-4FC0-9066-A248B32C4DBE}" srcOrd="2" destOrd="0" parTransId="{2E6C2BE2-90ED-424C-BB7B-C003B2A6397E}" sibTransId="{65559AC7-611F-4151-828C-9EA1A0D07269}"/>
    <dgm:cxn modelId="{DE8E54F4-4361-4C9C-9BF4-8B1F36245BB9}" type="presOf" srcId="{AC3975AE-31A4-4E24-BFE5-6206C17354F0}" destId="{E513E362-F800-41BE-AABD-F7E734DC92A8}" srcOrd="0" destOrd="0" presId="urn:microsoft.com/office/officeart/2005/8/layout/cycle3"/>
    <dgm:cxn modelId="{F730BDD7-01D7-4D8D-8F6E-55C18A6C4FA0}" type="presParOf" srcId="{E513E362-F800-41BE-AABD-F7E734DC92A8}" destId="{8619FFFA-EDF4-44C6-B559-A21579715283}" srcOrd="0" destOrd="0" presId="urn:microsoft.com/office/officeart/2005/8/layout/cycle3"/>
    <dgm:cxn modelId="{38E2B256-33DC-4C19-9F90-23282F15F10A}" type="presParOf" srcId="{8619FFFA-EDF4-44C6-B559-A21579715283}" destId="{622971EF-DE29-4439-9DCD-83F3E09A5CE4}" srcOrd="0" destOrd="0" presId="urn:microsoft.com/office/officeart/2005/8/layout/cycle3"/>
    <dgm:cxn modelId="{CED8B7E6-08EE-4C19-B14D-6A7A3158F877}" type="presParOf" srcId="{8619FFFA-EDF4-44C6-B559-A21579715283}" destId="{82AFFD81-B356-44AF-829D-AF46484364EC}" srcOrd="1" destOrd="0" presId="urn:microsoft.com/office/officeart/2005/8/layout/cycle3"/>
    <dgm:cxn modelId="{EBA23F9C-7C9A-40CC-87B9-951B9B1C74B6}" type="presParOf" srcId="{8619FFFA-EDF4-44C6-B559-A21579715283}" destId="{210470D2-3327-4D2C-B5E5-2A532E3D9604}" srcOrd="2" destOrd="0" presId="urn:microsoft.com/office/officeart/2005/8/layout/cycle3"/>
    <dgm:cxn modelId="{64858AB3-4BDC-4812-95CF-BF7D0B78B774}" type="presParOf" srcId="{8619FFFA-EDF4-44C6-B559-A21579715283}" destId="{6B93E1BD-FAB4-4F0F-9870-E4FD1A6D8BFE}" srcOrd="3"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3F977B3-F7C4-465C-8A83-04462E4ABC6A}"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US"/>
        </a:p>
      </dgm:t>
    </dgm:pt>
    <dgm:pt modelId="{9D04D307-E635-4DC8-88DD-0AA9C1F7D295}">
      <dgm:prSet custT="1"/>
      <dgm:spPr/>
      <dgm:t>
        <a:bodyPr/>
        <a:lstStyle/>
        <a:p>
          <a:r>
            <a:rPr lang="ar-EG" sz="2800" b="1" dirty="0">
              <a:cs typeface="+mj-cs"/>
            </a:rPr>
            <a:t>ألم المعدة</a:t>
          </a:r>
          <a:endParaRPr lang="en-US" sz="2800" b="1" dirty="0">
            <a:cs typeface="+mj-cs"/>
          </a:endParaRPr>
        </a:p>
      </dgm:t>
    </dgm:pt>
    <dgm:pt modelId="{AB3C68E4-BA9F-4358-BC39-56EDEC6C1F4D}" type="parTrans" cxnId="{F4F3D72E-3EDB-4EA1-A223-4E91EA022B5F}">
      <dgm:prSet/>
      <dgm:spPr/>
      <dgm:t>
        <a:bodyPr/>
        <a:lstStyle/>
        <a:p>
          <a:endParaRPr lang="en-US" sz="2800" b="1">
            <a:cs typeface="+mj-cs"/>
          </a:endParaRPr>
        </a:p>
      </dgm:t>
    </dgm:pt>
    <dgm:pt modelId="{87AE562D-D1A7-4C7D-963F-E61994D64D68}" type="sibTrans" cxnId="{F4F3D72E-3EDB-4EA1-A223-4E91EA022B5F}">
      <dgm:prSet custT="1"/>
      <dgm:spPr/>
      <dgm:t>
        <a:bodyPr/>
        <a:lstStyle/>
        <a:p>
          <a:endParaRPr lang="en-US" sz="2800" b="1">
            <a:cs typeface="+mj-cs"/>
          </a:endParaRPr>
        </a:p>
      </dgm:t>
    </dgm:pt>
    <dgm:pt modelId="{A5293F35-AB1B-4D55-AED1-113404BAAAE3}">
      <dgm:prSet custT="1"/>
      <dgm:spPr/>
      <dgm:t>
        <a:bodyPr/>
        <a:lstStyle/>
        <a:p>
          <a:r>
            <a:rPr lang="ar-EG" sz="2800" b="1" dirty="0">
              <a:cs typeface="+mj-cs"/>
            </a:rPr>
            <a:t>الشد العضلي</a:t>
          </a:r>
          <a:endParaRPr lang="en-US" sz="2800" b="1" dirty="0">
            <a:cs typeface="+mj-cs"/>
          </a:endParaRPr>
        </a:p>
      </dgm:t>
    </dgm:pt>
    <dgm:pt modelId="{C03BE5C4-83E1-4ACE-82DF-D9D6F95E26B7}" type="parTrans" cxnId="{478C719E-D5FD-4493-A033-52F4BF432E96}">
      <dgm:prSet/>
      <dgm:spPr/>
      <dgm:t>
        <a:bodyPr/>
        <a:lstStyle/>
        <a:p>
          <a:endParaRPr lang="en-US" sz="2800" b="1">
            <a:cs typeface="+mj-cs"/>
          </a:endParaRPr>
        </a:p>
      </dgm:t>
    </dgm:pt>
    <dgm:pt modelId="{9A1F45E6-6A39-4358-AFEC-63BECFBDD238}" type="sibTrans" cxnId="{478C719E-D5FD-4493-A033-52F4BF432E96}">
      <dgm:prSet custT="1"/>
      <dgm:spPr/>
      <dgm:t>
        <a:bodyPr/>
        <a:lstStyle/>
        <a:p>
          <a:endParaRPr lang="en-US" sz="2800" b="1">
            <a:cs typeface="+mj-cs"/>
          </a:endParaRPr>
        </a:p>
      </dgm:t>
    </dgm:pt>
    <dgm:pt modelId="{18F52A85-D7A3-41D1-B04C-76AAB0CAF2A2}">
      <dgm:prSet custT="1"/>
      <dgm:spPr/>
      <dgm:t>
        <a:bodyPr/>
        <a:lstStyle/>
        <a:p>
          <a:r>
            <a:rPr lang="ar-EG" sz="2800" b="1" dirty="0">
              <a:cs typeface="+mj-cs"/>
            </a:rPr>
            <a:t>الصداع</a:t>
          </a:r>
          <a:endParaRPr lang="en-US" sz="2800" b="1" dirty="0">
            <a:cs typeface="+mj-cs"/>
          </a:endParaRPr>
        </a:p>
      </dgm:t>
    </dgm:pt>
    <dgm:pt modelId="{2B1557FB-0617-41FA-BCA2-989255FC3D69}" type="parTrans" cxnId="{9E538094-72BA-4948-BD8D-B7A36BE1E6BB}">
      <dgm:prSet/>
      <dgm:spPr/>
      <dgm:t>
        <a:bodyPr/>
        <a:lstStyle/>
        <a:p>
          <a:endParaRPr lang="en-US" sz="2800" b="1">
            <a:cs typeface="+mj-cs"/>
          </a:endParaRPr>
        </a:p>
      </dgm:t>
    </dgm:pt>
    <dgm:pt modelId="{D868FC56-62E4-4D64-A3C3-89A347140160}" type="sibTrans" cxnId="{9E538094-72BA-4948-BD8D-B7A36BE1E6BB}">
      <dgm:prSet custT="1"/>
      <dgm:spPr/>
      <dgm:t>
        <a:bodyPr/>
        <a:lstStyle/>
        <a:p>
          <a:endParaRPr lang="en-US" sz="2800" b="1">
            <a:cs typeface="+mj-cs"/>
          </a:endParaRPr>
        </a:p>
      </dgm:t>
    </dgm:pt>
    <dgm:pt modelId="{C6FD0DEC-73C1-472F-934A-98A9382826BE}">
      <dgm:prSet custT="1"/>
      <dgm:spPr/>
      <dgm:t>
        <a:bodyPr/>
        <a:lstStyle/>
        <a:p>
          <a:r>
            <a:rPr lang="ar-EG" sz="2800" b="1" dirty="0">
              <a:cs typeface="+mj-cs"/>
            </a:rPr>
            <a:t>التنفس السريع</a:t>
          </a:r>
          <a:endParaRPr lang="en-US" sz="2800" b="1" dirty="0">
            <a:cs typeface="+mj-cs"/>
          </a:endParaRPr>
        </a:p>
      </dgm:t>
    </dgm:pt>
    <dgm:pt modelId="{816FD613-42A4-4858-8C49-B2F75729795E}" type="parTrans" cxnId="{C60E8F73-06EB-4968-B854-3CF104F6EDF6}">
      <dgm:prSet/>
      <dgm:spPr/>
      <dgm:t>
        <a:bodyPr/>
        <a:lstStyle/>
        <a:p>
          <a:endParaRPr lang="en-US" sz="2800" b="1">
            <a:cs typeface="+mj-cs"/>
          </a:endParaRPr>
        </a:p>
      </dgm:t>
    </dgm:pt>
    <dgm:pt modelId="{C4BA04DE-850E-4E1D-AE5D-E47C7812C63B}" type="sibTrans" cxnId="{C60E8F73-06EB-4968-B854-3CF104F6EDF6}">
      <dgm:prSet custT="1"/>
      <dgm:spPr/>
      <dgm:t>
        <a:bodyPr/>
        <a:lstStyle/>
        <a:p>
          <a:endParaRPr lang="en-US" sz="2800" b="1">
            <a:cs typeface="+mj-cs"/>
          </a:endParaRPr>
        </a:p>
      </dgm:t>
    </dgm:pt>
    <dgm:pt modelId="{F571DEFE-F0EC-418E-B99B-581599FC7336}" type="pres">
      <dgm:prSet presAssocID="{03F977B3-F7C4-465C-8A83-04462E4ABC6A}" presName="cycle" presStyleCnt="0">
        <dgm:presLayoutVars>
          <dgm:dir/>
          <dgm:resizeHandles val="exact"/>
        </dgm:presLayoutVars>
      </dgm:prSet>
      <dgm:spPr/>
    </dgm:pt>
    <dgm:pt modelId="{B0408D3D-8185-4FFC-A2A0-41A69D0DBB43}" type="pres">
      <dgm:prSet presAssocID="{9D04D307-E635-4DC8-88DD-0AA9C1F7D295}" presName="node" presStyleLbl="node1" presStyleIdx="0" presStyleCnt="4">
        <dgm:presLayoutVars>
          <dgm:bulletEnabled val="1"/>
        </dgm:presLayoutVars>
      </dgm:prSet>
      <dgm:spPr/>
    </dgm:pt>
    <dgm:pt modelId="{3FBE3427-EF58-4F22-B38B-6B3583ED3E20}" type="pres">
      <dgm:prSet presAssocID="{87AE562D-D1A7-4C7D-963F-E61994D64D68}" presName="sibTrans" presStyleLbl="sibTrans2D1" presStyleIdx="0" presStyleCnt="4"/>
      <dgm:spPr/>
    </dgm:pt>
    <dgm:pt modelId="{6203A996-BD11-4102-BFF9-6A22064AC18A}" type="pres">
      <dgm:prSet presAssocID="{87AE562D-D1A7-4C7D-963F-E61994D64D68}" presName="connectorText" presStyleLbl="sibTrans2D1" presStyleIdx="0" presStyleCnt="4"/>
      <dgm:spPr/>
    </dgm:pt>
    <dgm:pt modelId="{C15C5D24-786C-4968-944D-7EE82AC2739D}" type="pres">
      <dgm:prSet presAssocID="{A5293F35-AB1B-4D55-AED1-113404BAAAE3}" presName="node" presStyleLbl="node1" presStyleIdx="1" presStyleCnt="4">
        <dgm:presLayoutVars>
          <dgm:bulletEnabled val="1"/>
        </dgm:presLayoutVars>
      </dgm:prSet>
      <dgm:spPr/>
    </dgm:pt>
    <dgm:pt modelId="{59434427-9934-4795-891D-6F3520EAFEB0}" type="pres">
      <dgm:prSet presAssocID="{9A1F45E6-6A39-4358-AFEC-63BECFBDD238}" presName="sibTrans" presStyleLbl="sibTrans2D1" presStyleIdx="1" presStyleCnt="4"/>
      <dgm:spPr/>
    </dgm:pt>
    <dgm:pt modelId="{ED808FC2-64D6-4418-854B-236E6086ACB7}" type="pres">
      <dgm:prSet presAssocID="{9A1F45E6-6A39-4358-AFEC-63BECFBDD238}" presName="connectorText" presStyleLbl="sibTrans2D1" presStyleIdx="1" presStyleCnt="4"/>
      <dgm:spPr/>
    </dgm:pt>
    <dgm:pt modelId="{A7A288DE-80D1-4D91-8846-3F80EB0EFDEF}" type="pres">
      <dgm:prSet presAssocID="{18F52A85-D7A3-41D1-B04C-76AAB0CAF2A2}" presName="node" presStyleLbl="node1" presStyleIdx="2" presStyleCnt="4">
        <dgm:presLayoutVars>
          <dgm:bulletEnabled val="1"/>
        </dgm:presLayoutVars>
      </dgm:prSet>
      <dgm:spPr/>
    </dgm:pt>
    <dgm:pt modelId="{4DC18390-FCA9-4777-9DAF-B3E3A890980B}" type="pres">
      <dgm:prSet presAssocID="{D868FC56-62E4-4D64-A3C3-89A347140160}" presName="sibTrans" presStyleLbl="sibTrans2D1" presStyleIdx="2" presStyleCnt="4"/>
      <dgm:spPr/>
    </dgm:pt>
    <dgm:pt modelId="{1B6E7C09-38D2-412B-8F4F-A6A86570C7E8}" type="pres">
      <dgm:prSet presAssocID="{D868FC56-62E4-4D64-A3C3-89A347140160}" presName="connectorText" presStyleLbl="sibTrans2D1" presStyleIdx="2" presStyleCnt="4"/>
      <dgm:spPr/>
    </dgm:pt>
    <dgm:pt modelId="{27D4602A-6245-41EB-AEB1-CE690E4C69A7}" type="pres">
      <dgm:prSet presAssocID="{C6FD0DEC-73C1-472F-934A-98A9382826BE}" presName="node" presStyleLbl="node1" presStyleIdx="3" presStyleCnt="4">
        <dgm:presLayoutVars>
          <dgm:bulletEnabled val="1"/>
        </dgm:presLayoutVars>
      </dgm:prSet>
      <dgm:spPr/>
    </dgm:pt>
    <dgm:pt modelId="{F03AA60E-18DF-4F89-AD8C-323D471B4F48}" type="pres">
      <dgm:prSet presAssocID="{C4BA04DE-850E-4E1D-AE5D-E47C7812C63B}" presName="sibTrans" presStyleLbl="sibTrans2D1" presStyleIdx="3" presStyleCnt="4"/>
      <dgm:spPr/>
    </dgm:pt>
    <dgm:pt modelId="{849020D2-3D48-41FA-8868-E1BD7DF85A54}" type="pres">
      <dgm:prSet presAssocID="{C4BA04DE-850E-4E1D-AE5D-E47C7812C63B}" presName="connectorText" presStyleLbl="sibTrans2D1" presStyleIdx="3" presStyleCnt="4"/>
      <dgm:spPr/>
    </dgm:pt>
  </dgm:ptLst>
  <dgm:cxnLst>
    <dgm:cxn modelId="{3EF87507-6C96-48C9-9FBA-79F8B1BF294A}" type="presOf" srcId="{9A1F45E6-6A39-4358-AFEC-63BECFBDD238}" destId="{ED808FC2-64D6-4418-854B-236E6086ACB7}" srcOrd="1" destOrd="0" presId="urn:microsoft.com/office/officeart/2005/8/layout/cycle2"/>
    <dgm:cxn modelId="{915EB626-E49C-4290-8A5F-16D8BDAFBDE3}" type="presOf" srcId="{C4BA04DE-850E-4E1D-AE5D-E47C7812C63B}" destId="{849020D2-3D48-41FA-8868-E1BD7DF85A54}" srcOrd="1" destOrd="0" presId="urn:microsoft.com/office/officeart/2005/8/layout/cycle2"/>
    <dgm:cxn modelId="{6E47C02D-C278-4940-97F2-FED66BA314B3}" type="presOf" srcId="{87AE562D-D1A7-4C7D-963F-E61994D64D68}" destId="{3FBE3427-EF58-4F22-B38B-6B3583ED3E20}" srcOrd="0" destOrd="0" presId="urn:microsoft.com/office/officeart/2005/8/layout/cycle2"/>
    <dgm:cxn modelId="{F4F3D72E-3EDB-4EA1-A223-4E91EA022B5F}" srcId="{03F977B3-F7C4-465C-8A83-04462E4ABC6A}" destId="{9D04D307-E635-4DC8-88DD-0AA9C1F7D295}" srcOrd="0" destOrd="0" parTransId="{AB3C68E4-BA9F-4358-BC39-56EDEC6C1F4D}" sibTransId="{87AE562D-D1A7-4C7D-963F-E61994D64D68}"/>
    <dgm:cxn modelId="{F6CC3F37-098D-4C5A-A781-BC3165658FB8}" type="presOf" srcId="{C6FD0DEC-73C1-472F-934A-98A9382826BE}" destId="{27D4602A-6245-41EB-AEB1-CE690E4C69A7}" srcOrd="0" destOrd="0" presId="urn:microsoft.com/office/officeart/2005/8/layout/cycle2"/>
    <dgm:cxn modelId="{9950CB6A-B44D-4E1F-AA5D-350DB6950B21}" type="presOf" srcId="{D868FC56-62E4-4D64-A3C3-89A347140160}" destId="{4DC18390-FCA9-4777-9DAF-B3E3A890980B}" srcOrd="0" destOrd="0" presId="urn:microsoft.com/office/officeart/2005/8/layout/cycle2"/>
    <dgm:cxn modelId="{C60E8F73-06EB-4968-B854-3CF104F6EDF6}" srcId="{03F977B3-F7C4-465C-8A83-04462E4ABC6A}" destId="{C6FD0DEC-73C1-472F-934A-98A9382826BE}" srcOrd="3" destOrd="0" parTransId="{816FD613-42A4-4858-8C49-B2F75729795E}" sibTransId="{C4BA04DE-850E-4E1D-AE5D-E47C7812C63B}"/>
    <dgm:cxn modelId="{9118D685-1F62-49FB-AB43-98BFF3801DC6}" type="presOf" srcId="{A5293F35-AB1B-4D55-AED1-113404BAAAE3}" destId="{C15C5D24-786C-4968-944D-7EE82AC2739D}" srcOrd="0" destOrd="0" presId="urn:microsoft.com/office/officeart/2005/8/layout/cycle2"/>
    <dgm:cxn modelId="{5B67F68A-6A06-4942-898A-DBADE0F181E3}" type="presOf" srcId="{18F52A85-D7A3-41D1-B04C-76AAB0CAF2A2}" destId="{A7A288DE-80D1-4D91-8846-3F80EB0EFDEF}" srcOrd="0" destOrd="0" presId="urn:microsoft.com/office/officeart/2005/8/layout/cycle2"/>
    <dgm:cxn modelId="{0833078C-8D5E-4E89-A993-833357082B78}" type="presOf" srcId="{03F977B3-F7C4-465C-8A83-04462E4ABC6A}" destId="{F571DEFE-F0EC-418E-B99B-581599FC7336}" srcOrd="0" destOrd="0" presId="urn:microsoft.com/office/officeart/2005/8/layout/cycle2"/>
    <dgm:cxn modelId="{4348178D-CD3C-4A50-97C6-ED304AF18F1B}" type="presOf" srcId="{87AE562D-D1A7-4C7D-963F-E61994D64D68}" destId="{6203A996-BD11-4102-BFF9-6A22064AC18A}" srcOrd="1" destOrd="0" presId="urn:microsoft.com/office/officeart/2005/8/layout/cycle2"/>
    <dgm:cxn modelId="{9E538094-72BA-4948-BD8D-B7A36BE1E6BB}" srcId="{03F977B3-F7C4-465C-8A83-04462E4ABC6A}" destId="{18F52A85-D7A3-41D1-B04C-76AAB0CAF2A2}" srcOrd="2" destOrd="0" parTransId="{2B1557FB-0617-41FA-BCA2-989255FC3D69}" sibTransId="{D868FC56-62E4-4D64-A3C3-89A347140160}"/>
    <dgm:cxn modelId="{4A078F98-1B4B-48B6-9E9B-CC69AF8BB59A}" type="presOf" srcId="{C4BA04DE-850E-4E1D-AE5D-E47C7812C63B}" destId="{F03AA60E-18DF-4F89-AD8C-323D471B4F48}" srcOrd="0" destOrd="0" presId="urn:microsoft.com/office/officeart/2005/8/layout/cycle2"/>
    <dgm:cxn modelId="{478C719E-D5FD-4493-A033-52F4BF432E96}" srcId="{03F977B3-F7C4-465C-8A83-04462E4ABC6A}" destId="{A5293F35-AB1B-4D55-AED1-113404BAAAE3}" srcOrd="1" destOrd="0" parTransId="{C03BE5C4-83E1-4ACE-82DF-D9D6F95E26B7}" sibTransId="{9A1F45E6-6A39-4358-AFEC-63BECFBDD238}"/>
    <dgm:cxn modelId="{5095CFB6-9262-40A7-874D-4F0B928CA7D7}" type="presOf" srcId="{9D04D307-E635-4DC8-88DD-0AA9C1F7D295}" destId="{B0408D3D-8185-4FFC-A2A0-41A69D0DBB43}" srcOrd="0" destOrd="0" presId="urn:microsoft.com/office/officeart/2005/8/layout/cycle2"/>
    <dgm:cxn modelId="{EDD464B7-0C88-4BF2-BC63-F5ADDD73B116}" type="presOf" srcId="{D868FC56-62E4-4D64-A3C3-89A347140160}" destId="{1B6E7C09-38D2-412B-8F4F-A6A86570C7E8}" srcOrd="1" destOrd="0" presId="urn:microsoft.com/office/officeart/2005/8/layout/cycle2"/>
    <dgm:cxn modelId="{125DE6BC-DA68-4459-ACA8-D22900EC31E1}" type="presOf" srcId="{9A1F45E6-6A39-4358-AFEC-63BECFBDD238}" destId="{59434427-9934-4795-891D-6F3520EAFEB0}" srcOrd="0" destOrd="0" presId="urn:microsoft.com/office/officeart/2005/8/layout/cycle2"/>
    <dgm:cxn modelId="{4153E68D-403F-48EB-AA7B-907C840062CD}" type="presParOf" srcId="{F571DEFE-F0EC-418E-B99B-581599FC7336}" destId="{B0408D3D-8185-4FFC-A2A0-41A69D0DBB43}" srcOrd="0" destOrd="0" presId="urn:microsoft.com/office/officeart/2005/8/layout/cycle2"/>
    <dgm:cxn modelId="{3BBA9558-34B7-4128-8D4C-BAC55A233F98}" type="presParOf" srcId="{F571DEFE-F0EC-418E-B99B-581599FC7336}" destId="{3FBE3427-EF58-4F22-B38B-6B3583ED3E20}" srcOrd="1" destOrd="0" presId="urn:microsoft.com/office/officeart/2005/8/layout/cycle2"/>
    <dgm:cxn modelId="{E17FCD71-1382-4722-8E29-BC59EA3AE54D}" type="presParOf" srcId="{3FBE3427-EF58-4F22-B38B-6B3583ED3E20}" destId="{6203A996-BD11-4102-BFF9-6A22064AC18A}" srcOrd="0" destOrd="0" presId="urn:microsoft.com/office/officeart/2005/8/layout/cycle2"/>
    <dgm:cxn modelId="{2E9E1C1E-FDEA-4783-AC48-9B1F37942B47}" type="presParOf" srcId="{F571DEFE-F0EC-418E-B99B-581599FC7336}" destId="{C15C5D24-786C-4968-944D-7EE82AC2739D}" srcOrd="2" destOrd="0" presId="urn:microsoft.com/office/officeart/2005/8/layout/cycle2"/>
    <dgm:cxn modelId="{639A53C6-66CC-4E8B-8FF9-E9F53645E7C1}" type="presParOf" srcId="{F571DEFE-F0EC-418E-B99B-581599FC7336}" destId="{59434427-9934-4795-891D-6F3520EAFEB0}" srcOrd="3" destOrd="0" presId="urn:microsoft.com/office/officeart/2005/8/layout/cycle2"/>
    <dgm:cxn modelId="{1F7EC523-C0E7-4819-A668-E27D5900F6C0}" type="presParOf" srcId="{59434427-9934-4795-891D-6F3520EAFEB0}" destId="{ED808FC2-64D6-4418-854B-236E6086ACB7}" srcOrd="0" destOrd="0" presId="urn:microsoft.com/office/officeart/2005/8/layout/cycle2"/>
    <dgm:cxn modelId="{F42810D4-8468-40D6-9B04-9FAACE936BBF}" type="presParOf" srcId="{F571DEFE-F0EC-418E-B99B-581599FC7336}" destId="{A7A288DE-80D1-4D91-8846-3F80EB0EFDEF}" srcOrd="4" destOrd="0" presId="urn:microsoft.com/office/officeart/2005/8/layout/cycle2"/>
    <dgm:cxn modelId="{848023EE-54BD-43E4-B570-0FFDE79C3C76}" type="presParOf" srcId="{F571DEFE-F0EC-418E-B99B-581599FC7336}" destId="{4DC18390-FCA9-4777-9DAF-B3E3A890980B}" srcOrd="5" destOrd="0" presId="urn:microsoft.com/office/officeart/2005/8/layout/cycle2"/>
    <dgm:cxn modelId="{9612E400-16FD-4187-A290-6B73C1AE342E}" type="presParOf" srcId="{4DC18390-FCA9-4777-9DAF-B3E3A890980B}" destId="{1B6E7C09-38D2-412B-8F4F-A6A86570C7E8}" srcOrd="0" destOrd="0" presId="urn:microsoft.com/office/officeart/2005/8/layout/cycle2"/>
    <dgm:cxn modelId="{DCEB7510-5CBC-42B8-8EAD-571C3A92EFE2}" type="presParOf" srcId="{F571DEFE-F0EC-418E-B99B-581599FC7336}" destId="{27D4602A-6245-41EB-AEB1-CE690E4C69A7}" srcOrd="6" destOrd="0" presId="urn:microsoft.com/office/officeart/2005/8/layout/cycle2"/>
    <dgm:cxn modelId="{7F724FB2-F6C8-44AE-8F5A-BDF93B639C27}" type="presParOf" srcId="{F571DEFE-F0EC-418E-B99B-581599FC7336}" destId="{F03AA60E-18DF-4F89-AD8C-323D471B4F48}" srcOrd="7" destOrd="0" presId="urn:microsoft.com/office/officeart/2005/8/layout/cycle2"/>
    <dgm:cxn modelId="{0E82CD46-62D5-4F59-B53A-2D2610221B49}" type="presParOf" srcId="{F03AA60E-18DF-4F89-AD8C-323D471B4F48}" destId="{849020D2-3D48-41FA-8868-E1BD7DF85A54}"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A724D7E-21B0-4E55-BF1B-34ED90767A7B}" type="doc">
      <dgm:prSet loTypeId="urn:microsoft.com/office/officeart/2005/8/layout/cycle5" loCatId="cycle" qsTypeId="urn:microsoft.com/office/officeart/2005/8/quickstyle/simple1" qsCatId="simple" csTypeId="urn:microsoft.com/office/officeart/2005/8/colors/colorful1" csCatId="colorful" phldr="1"/>
      <dgm:spPr/>
      <dgm:t>
        <a:bodyPr/>
        <a:lstStyle/>
        <a:p>
          <a:endParaRPr lang="en-US"/>
        </a:p>
      </dgm:t>
    </dgm:pt>
    <dgm:pt modelId="{FF74D804-A942-4EF7-A9BD-56E074A0C637}">
      <dgm:prSet custT="1"/>
      <dgm:spPr/>
      <dgm:t>
        <a:bodyPr/>
        <a:lstStyle/>
        <a:p>
          <a:pPr algn="ctr" rtl="1"/>
          <a:r>
            <a:rPr lang="ar-EG" sz="2800" b="1">
              <a:cs typeface="+mj-cs"/>
            </a:rPr>
            <a:t>الاستراتيجيّات الفسيولوجيّة </a:t>
          </a:r>
          <a:endParaRPr lang="en-US" sz="2800" b="1">
            <a:cs typeface="+mj-cs"/>
          </a:endParaRPr>
        </a:p>
      </dgm:t>
    </dgm:pt>
    <dgm:pt modelId="{52C9FBE5-7169-4447-8E45-3A7D1094E38F}" type="parTrans" cxnId="{4033D328-CFEC-4644-B93B-707904E1A031}">
      <dgm:prSet/>
      <dgm:spPr/>
      <dgm:t>
        <a:bodyPr/>
        <a:lstStyle/>
        <a:p>
          <a:pPr algn="ctr" rtl="1"/>
          <a:endParaRPr lang="en-US" sz="2800" b="1">
            <a:cs typeface="+mj-cs"/>
          </a:endParaRPr>
        </a:p>
      </dgm:t>
    </dgm:pt>
    <dgm:pt modelId="{04579E07-6320-49B9-A6A6-9D3C582D7065}" type="sibTrans" cxnId="{4033D328-CFEC-4644-B93B-707904E1A031}">
      <dgm:prSet/>
      <dgm:spPr/>
      <dgm:t>
        <a:bodyPr/>
        <a:lstStyle/>
        <a:p>
          <a:pPr algn="ctr" rtl="1"/>
          <a:endParaRPr lang="en-US" sz="2800" b="1">
            <a:cs typeface="+mj-cs"/>
          </a:endParaRPr>
        </a:p>
      </dgm:t>
    </dgm:pt>
    <dgm:pt modelId="{4C1B1EC9-9E5E-43F7-AA76-E4567B108D02}">
      <dgm:prSet custT="1"/>
      <dgm:spPr/>
      <dgm:t>
        <a:bodyPr/>
        <a:lstStyle/>
        <a:p>
          <a:pPr algn="ctr" rtl="1"/>
          <a:r>
            <a:rPr lang="ar-EG" sz="2800" b="1">
              <a:cs typeface="+mj-cs"/>
            </a:rPr>
            <a:t>الاستراتيجيّات المعرفيّة</a:t>
          </a:r>
          <a:endParaRPr lang="en-US" sz="2800" b="1">
            <a:cs typeface="+mj-cs"/>
          </a:endParaRPr>
        </a:p>
      </dgm:t>
    </dgm:pt>
    <dgm:pt modelId="{B9B996D1-4FB0-4C45-A7AB-DB7219DDC44B}" type="parTrans" cxnId="{31B8245D-8C76-4980-BE41-59BB782CA915}">
      <dgm:prSet/>
      <dgm:spPr/>
      <dgm:t>
        <a:bodyPr/>
        <a:lstStyle/>
        <a:p>
          <a:pPr algn="ctr" rtl="1"/>
          <a:endParaRPr lang="en-US" sz="2800" b="1">
            <a:cs typeface="+mj-cs"/>
          </a:endParaRPr>
        </a:p>
      </dgm:t>
    </dgm:pt>
    <dgm:pt modelId="{098564FF-9BB2-4EBF-A9A2-D9784F2F536E}" type="sibTrans" cxnId="{31B8245D-8C76-4980-BE41-59BB782CA915}">
      <dgm:prSet/>
      <dgm:spPr/>
      <dgm:t>
        <a:bodyPr/>
        <a:lstStyle/>
        <a:p>
          <a:pPr algn="ctr" rtl="1"/>
          <a:endParaRPr lang="en-US" sz="2800" b="1">
            <a:cs typeface="+mj-cs"/>
          </a:endParaRPr>
        </a:p>
      </dgm:t>
    </dgm:pt>
    <dgm:pt modelId="{B8DCFF78-B830-495C-A5CB-77348D990757}">
      <dgm:prSet custT="1"/>
      <dgm:spPr/>
      <dgm:t>
        <a:bodyPr/>
        <a:lstStyle/>
        <a:p>
          <a:pPr algn="ctr" rtl="1"/>
          <a:r>
            <a:rPr lang="ar-EG" sz="2800" b="1">
              <a:cs typeface="+mj-cs"/>
            </a:rPr>
            <a:t>الاستراتيجيّات السلوكيّة</a:t>
          </a:r>
          <a:endParaRPr lang="en-US" sz="2800" b="1">
            <a:cs typeface="+mj-cs"/>
          </a:endParaRPr>
        </a:p>
      </dgm:t>
    </dgm:pt>
    <dgm:pt modelId="{4A5A0D16-1E8D-4686-B8DD-5E98D9BB4658}" type="parTrans" cxnId="{412F9D6A-6A4F-4DB9-93E0-84BE003BF5D0}">
      <dgm:prSet/>
      <dgm:spPr/>
      <dgm:t>
        <a:bodyPr/>
        <a:lstStyle/>
        <a:p>
          <a:pPr algn="ctr" rtl="1"/>
          <a:endParaRPr lang="en-US" sz="2800" b="1">
            <a:cs typeface="+mj-cs"/>
          </a:endParaRPr>
        </a:p>
      </dgm:t>
    </dgm:pt>
    <dgm:pt modelId="{1B1CF25A-B2AB-4D7D-9140-82B7434DB98C}" type="sibTrans" cxnId="{412F9D6A-6A4F-4DB9-93E0-84BE003BF5D0}">
      <dgm:prSet/>
      <dgm:spPr/>
      <dgm:t>
        <a:bodyPr/>
        <a:lstStyle/>
        <a:p>
          <a:pPr algn="ctr" rtl="1"/>
          <a:endParaRPr lang="en-US" sz="2800" b="1">
            <a:cs typeface="+mj-cs"/>
          </a:endParaRPr>
        </a:p>
      </dgm:t>
    </dgm:pt>
    <dgm:pt modelId="{622F9A9E-6164-4950-B8D9-5D978C93A07A}" type="pres">
      <dgm:prSet presAssocID="{2A724D7E-21B0-4E55-BF1B-34ED90767A7B}" presName="cycle" presStyleCnt="0">
        <dgm:presLayoutVars>
          <dgm:dir/>
          <dgm:resizeHandles val="exact"/>
        </dgm:presLayoutVars>
      </dgm:prSet>
      <dgm:spPr/>
    </dgm:pt>
    <dgm:pt modelId="{B5A733B8-67A7-4AB9-8CFF-DFBD7CF01487}" type="pres">
      <dgm:prSet presAssocID="{FF74D804-A942-4EF7-A9BD-56E074A0C637}" presName="node" presStyleLbl="node1" presStyleIdx="0" presStyleCnt="3">
        <dgm:presLayoutVars>
          <dgm:bulletEnabled val="1"/>
        </dgm:presLayoutVars>
      </dgm:prSet>
      <dgm:spPr/>
    </dgm:pt>
    <dgm:pt modelId="{FEB4E046-EEA0-4728-8B67-6EFE28A0E98F}" type="pres">
      <dgm:prSet presAssocID="{FF74D804-A942-4EF7-A9BD-56E074A0C637}" presName="spNode" presStyleCnt="0"/>
      <dgm:spPr/>
    </dgm:pt>
    <dgm:pt modelId="{D5A6DD90-E972-4641-BA8E-4D0D8D60B81B}" type="pres">
      <dgm:prSet presAssocID="{04579E07-6320-49B9-A6A6-9D3C582D7065}" presName="sibTrans" presStyleLbl="sibTrans1D1" presStyleIdx="0" presStyleCnt="3"/>
      <dgm:spPr/>
    </dgm:pt>
    <dgm:pt modelId="{116CD44A-5303-4D4D-9701-5BD2B33A275F}" type="pres">
      <dgm:prSet presAssocID="{4C1B1EC9-9E5E-43F7-AA76-E4567B108D02}" presName="node" presStyleLbl="node1" presStyleIdx="1" presStyleCnt="3">
        <dgm:presLayoutVars>
          <dgm:bulletEnabled val="1"/>
        </dgm:presLayoutVars>
      </dgm:prSet>
      <dgm:spPr/>
    </dgm:pt>
    <dgm:pt modelId="{66B92DFB-042C-4407-8002-75022E4550E8}" type="pres">
      <dgm:prSet presAssocID="{4C1B1EC9-9E5E-43F7-AA76-E4567B108D02}" presName="spNode" presStyleCnt="0"/>
      <dgm:spPr/>
    </dgm:pt>
    <dgm:pt modelId="{C91F8F8E-80BB-4A4A-B779-4A495D9E2B88}" type="pres">
      <dgm:prSet presAssocID="{098564FF-9BB2-4EBF-A9A2-D9784F2F536E}" presName="sibTrans" presStyleLbl="sibTrans1D1" presStyleIdx="1" presStyleCnt="3"/>
      <dgm:spPr/>
    </dgm:pt>
    <dgm:pt modelId="{5490BC87-C2EB-406F-9D24-81C214D123D8}" type="pres">
      <dgm:prSet presAssocID="{B8DCFF78-B830-495C-A5CB-77348D990757}" presName="node" presStyleLbl="node1" presStyleIdx="2" presStyleCnt="3">
        <dgm:presLayoutVars>
          <dgm:bulletEnabled val="1"/>
        </dgm:presLayoutVars>
      </dgm:prSet>
      <dgm:spPr/>
    </dgm:pt>
    <dgm:pt modelId="{1E901C14-74B8-4EAB-88F1-1BD66C4EA608}" type="pres">
      <dgm:prSet presAssocID="{B8DCFF78-B830-495C-A5CB-77348D990757}" presName="spNode" presStyleCnt="0"/>
      <dgm:spPr/>
    </dgm:pt>
    <dgm:pt modelId="{16409917-1A07-45B1-BBCC-816E87017588}" type="pres">
      <dgm:prSet presAssocID="{1B1CF25A-B2AB-4D7D-9140-82B7434DB98C}" presName="sibTrans" presStyleLbl="sibTrans1D1" presStyleIdx="2" presStyleCnt="3"/>
      <dgm:spPr/>
    </dgm:pt>
  </dgm:ptLst>
  <dgm:cxnLst>
    <dgm:cxn modelId="{1FBA1D01-F333-439F-B8F1-F4766F023FF3}" type="presOf" srcId="{4C1B1EC9-9E5E-43F7-AA76-E4567B108D02}" destId="{116CD44A-5303-4D4D-9701-5BD2B33A275F}" srcOrd="0" destOrd="0" presId="urn:microsoft.com/office/officeart/2005/8/layout/cycle5"/>
    <dgm:cxn modelId="{8FB6910D-D1ED-4FB8-BF5C-13C515E2C2EE}" type="presOf" srcId="{1B1CF25A-B2AB-4D7D-9140-82B7434DB98C}" destId="{16409917-1A07-45B1-BBCC-816E87017588}" srcOrd="0" destOrd="0" presId="urn:microsoft.com/office/officeart/2005/8/layout/cycle5"/>
    <dgm:cxn modelId="{195E990F-88CB-42C6-907C-E4EAB7F78D18}" type="presOf" srcId="{FF74D804-A942-4EF7-A9BD-56E074A0C637}" destId="{B5A733B8-67A7-4AB9-8CFF-DFBD7CF01487}" srcOrd="0" destOrd="0" presId="urn:microsoft.com/office/officeart/2005/8/layout/cycle5"/>
    <dgm:cxn modelId="{4033D328-CFEC-4644-B93B-707904E1A031}" srcId="{2A724D7E-21B0-4E55-BF1B-34ED90767A7B}" destId="{FF74D804-A942-4EF7-A9BD-56E074A0C637}" srcOrd="0" destOrd="0" parTransId="{52C9FBE5-7169-4447-8E45-3A7D1094E38F}" sibTransId="{04579E07-6320-49B9-A6A6-9D3C582D7065}"/>
    <dgm:cxn modelId="{31B8245D-8C76-4980-BE41-59BB782CA915}" srcId="{2A724D7E-21B0-4E55-BF1B-34ED90767A7B}" destId="{4C1B1EC9-9E5E-43F7-AA76-E4567B108D02}" srcOrd="1" destOrd="0" parTransId="{B9B996D1-4FB0-4C45-A7AB-DB7219DDC44B}" sibTransId="{098564FF-9BB2-4EBF-A9A2-D9784F2F536E}"/>
    <dgm:cxn modelId="{D7BC1143-E73A-47F1-A4A6-150F689168D5}" type="presOf" srcId="{B8DCFF78-B830-495C-A5CB-77348D990757}" destId="{5490BC87-C2EB-406F-9D24-81C214D123D8}" srcOrd="0" destOrd="0" presId="urn:microsoft.com/office/officeart/2005/8/layout/cycle5"/>
    <dgm:cxn modelId="{A4387F66-CF8D-452D-BD5B-1B2412CD973F}" type="presOf" srcId="{098564FF-9BB2-4EBF-A9A2-D9784F2F536E}" destId="{C91F8F8E-80BB-4A4A-B779-4A495D9E2B88}" srcOrd="0" destOrd="0" presId="urn:microsoft.com/office/officeart/2005/8/layout/cycle5"/>
    <dgm:cxn modelId="{412F9D6A-6A4F-4DB9-93E0-84BE003BF5D0}" srcId="{2A724D7E-21B0-4E55-BF1B-34ED90767A7B}" destId="{B8DCFF78-B830-495C-A5CB-77348D990757}" srcOrd="2" destOrd="0" parTransId="{4A5A0D16-1E8D-4686-B8DD-5E98D9BB4658}" sibTransId="{1B1CF25A-B2AB-4D7D-9140-82B7434DB98C}"/>
    <dgm:cxn modelId="{F06642B5-B781-4787-9521-C08825B98E41}" type="presOf" srcId="{2A724D7E-21B0-4E55-BF1B-34ED90767A7B}" destId="{622F9A9E-6164-4950-B8D9-5D978C93A07A}" srcOrd="0" destOrd="0" presId="urn:microsoft.com/office/officeart/2005/8/layout/cycle5"/>
    <dgm:cxn modelId="{E1FD54BD-9D4B-4229-BDC0-9D3A7187EEA6}" type="presOf" srcId="{04579E07-6320-49B9-A6A6-9D3C582D7065}" destId="{D5A6DD90-E972-4641-BA8E-4D0D8D60B81B}" srcOrd="0" destOrd="0" presId="urn:microsoft.com/office/officeart/2005/8/layout/cycle5"/>
    <dgm:cxn modelId="{56CC0550-0799-4B8C-AEFD-42CA6CE71904}" type="presParOf" srcId="{622F9A9E-6164-4950-B8D9-5D978C93A07A}" destId="{B5A733B8-67A7-4AB9-8CFF-DFBD7CF01487}" srcOrd="0" destOrd="0" presId="urn:microsoft.com/office/officeart/2005/8/layout/cycle5"/>
    <dgm:cxn modelId="{F0DF022E-6C77-4CE2-940B-DC04EA74B75A}" type="presParOf" srcId="{622F9A9E-6164-4950-B8D9-5D978C93A07A}" destId="{FEB4E046-EEA0-4728-8B67-6EFE28A0E98F}" srcOrd="1" destOrd="0" presId="urn:microsoft.com/office/officeart/2005/8/layout/cycle5"/>
    <dgm:cxn modelId="{3370205D-BA29-426C-ADF1-E4A6F961EA91}" type="presParOf" srcId="{622F9A9E-6164-4950-B8D9-5D978C93A07A}" destId="{D5A6DD90-E972-4641-BA8E-4D0D8D60B81B}" srcOrd="2" destOrd="0" presId="urn:microsoft.com/office/officeart/2005/8/layout/cycle5"/>
    <dgm:cxn modelId="{256FA34E-11D4-4095-A98A-C982B3D0A254}" type="presParOf" srcId="{622F9A9E-6164-4950-B8D9-5D978C93A07A}" destId="{116CD44A-5303-4D4D-9701-5BD2B33A275F}" srcOrd="3" destOrd="0" presId="urn:microsoft.com/office/officeart/2005/8/layout/cycle5"/>
    <dgm:cxn modelId="{AD71B47D-007D-4733-B423-26962EF63D73}" type="presParOf" srcId="{622F9A9E-6164-4950-B8D9-5D978C93A07A}" destId="{66B92DFB-042C-4407-8002-75022E4550E8}" srcOrd="4" destOrd="0" presId="urn:microsoft.com/office/officeart/2005/8/layout/cycle5"/>
    <dgm:cxn modelId="{5EDE5442-6A24-46AE-90BB-5C1E00CAD0A3}" type="presParOf" srcId="{622F9A9E-6164-4950-B8D9-5D978C93A07A}" destId="{C91F8F8E-80BB-4A4A-B779-4A495D9E2B88}" srcOrd="5" destOrd="0" presId="urn:microsoft.com/office/officeart/2005/8/layout/cycle5"/>
    <dgm:cxn modelId="{703427B9-065F-4E03-A903-A1FA6513D209}" type="presParOf" srcId="{622F9A9E-6164-4950-B8D9-5D978C93A07A}" destId="{5490BC87-C2EB-406F-9D24-81C214D123D8}" srcOrd="6" destOrd="0" presId="urn:microsoft.com/office/officeart/2005/8/layout/cycle5"/>
    <dgm:cxn modelId="{BDFDE9ED-DD53-4D01-AA97-FE34A9764DB8}" type="presParOf" srcId="{622F9A9E-6164-4950-B8D9-5D978C93A07A}" destId="{1E901C14-74B8-4EAB-88F1-1BD66C4EA608}" srcOrd="7" destOrd="0" presId="urn:microsoft.com/office/officeart/2005/8/layout/cycle5"/>
    <dgm:cxn modelId="{72A21F52-4EEE-48FE-83D5-7B5E10219E4D}" type="presParOf" srcId="{622F9A9E-6164-4950-B8D9-5D978C93A07A}" destId="{16409917-1A07-45B1-BBCC-816E87017588}" srcOrd="8"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FD8288-E2FF-48A3-877C-292BDC67B1DD}" type="doc">
      <dgm:prSet loTypeId="urn:microsoft.com/office/officeart/2011/layout/CircleProcess" loCatId="process" qsTypeId="urn:microsoft.com/office/officeart/2005/8/quickstyle/simple1" qsCatId="simple" csTypeId="urn:microsoft.com/office/officeart/2005/8/colors/colorful1" csCatId="colorful" phldr="1"/>
      <dgm:spPr/>
      <dgm:t>
        <a:bodyPr/>
        <a:lstStyle/>
        <a:p>
          <a:endParaRPr lang="en-US"/>
        </a:p>
      </dgm:t>
    </dgm:pt>
    <dgm:pt modelId="{BCAE283E-363C-47BF-A5CD-F11A6F13224A}">
      <dgm:prSet custT="1"/>
      <dgm:spPr/>
      <dgm:t>
        <a:bodyPr/>
        <a:lstStyle/>
        <a:p>
          <a:pPr algn="ctr" rtl="1"/>
          <a:r>
            <a:rPr lang="ar-EG" sz="2800" b="1">
              <a:cs typeface="+mj-cs"/>
            </a:rPr>
            <a:t>الصراع السلمي</a:t>
          </a:r>
          <a:endParaRPr lang="en-US" sz="2800" b="1">
            <a:cs typeface="+mj-cs"/>
          </a:endParaRPr>
        </a:p>
      </dgm:t>
    </dgm:pt>
    <dgm:pt modelId="{8610D2EE-6308-4345-917E-456E0667EC9D}" type="parTrans" cxnId="{3CFDE071-75A5-4844-9592-990EFDCD5386}">
      <dgm:prSet/>
      <dgm:spPr/>
      <dgm:t>
        <a:bodyPr/>
        <a:lstStyle/>
        <a:p>
          <a:pPr algn="ctr" rtl="1"/>
          <a:endParaRPr lang="en-US" sz="2800" b="1">
            <a:cs typeface="+mj-cs"/>
          </a:endParaRPr>
        </a:p>
      </dgm:t>
    </dgm:pt>
    <dgm:pt modelId="{E6649821-2876-43D1-9045-3EE919BBEA4B}" type="sibTrans" cxnId="{3CFDE071-75A5-4844-9592-990EFDCD5386}">
      <dgm:prSet/>
      <dgm:spPr/>
      <dgm:t>
        <a:bodyPr/>
        <a:lstStyle/>
        <a:p>
          <a:pPr algn="ctr" rtl="1"/>
          <a:endParaRPr lang="en-US" sz="2800" b="1">
            <a:cs typeface="+mj-cs"/>
          </a:endParaRPr>
        </a:p>
      </dgm:t>
    </dgm:pt>
    <dgm:pt modelId="{5E8ADFAC-B736-42DE-8DCD-2B6794C45631}">
      <dgm:prSet custT="1"/>
      <dgm:spPr/>
      <dgm:t>
        <a:bodyPr/>
        <a:lstStyle/>
        <a:p>
          <a:pPr algn="ctr" rtl="1"/>
          <a:r>
            <a:rPr lang="ar-EG" sz="2800" b="1">
              <a:cs typeface="+mj-cs"/>
            </a:rPr>
            <a:t>الصراع العنيف</a:t>
          </a:r>
          <a:endParaRPr lang="en-US" sz="2800" b="1">
            <a:cs typeface="+mj-cs"/>
          </a:endParaRPr>
        </a:p>
      </dgm:t>
    </dgm:pt>
    <dgm:pt modelId="{CD0500C1-A699-497A-B3DC-8EB4DDBE3702}" type="parTrans" cxnId="{931AC249-5611-4C52-B203-BA71539BB18C}">
      <dgm:prSet/>
      <dgm:spPr/>
      <dgm:t>
        <a:bodyPr/>
        <a:lstStyle/>
        <a:p>
          <a:pPr algn="ctr" rtl="1"/>
          <a:endParaRPr lang="en-US" sz="2800" b="1">
            <a:cs typeface="+mj-cs"/>
          </a:endParaRPr>
        </a:p>
      </dgm:t>
    </dgm:pt>
    <dgm:pt modelId="{6422598A-37CD-46DE-B492-2CF3856B972B}" type="sibTrans" cxnId="{931AC249-5611-4C52-B203-BA71539BB18C}">
      <dgm:prSet/>
      <dgm:spPr/>
      <dgm:t>
        <a:bodyPr/>
        <a:lstStyle/>
        <a:p>
          <a:pPr algn="ctr" rtl="1"/>
          <a:endParaRPr lang="en-US" sz="2800" b="1">
            <a:cs typeface="+mj-cs"/>
          </a:endParaRPr>
        </a:p>
      </dgm:t>
    </dgm:pt>
    <dgm:pt modelId="{962FCE24-F077-4635-A267-5724009406E1}" type="pres">
      <dgm:prSet presAssocID="{FFFD8288-E2FF-48A3-877C-292BDC67B1DD}" presName="Name0" presStyleCnt="0">
        <dgm:presLayoutVars>
          <dgm:chMax val="11"/>
          <dgm:chPref val="11"/>
          <dgm:dir/>
          <dgm:resizeHandles/>
        </dgm:presLayoutVars>
      </dgm:prSet>
      <dgm:spPr/>
    </dgm:pt>
    <dgm:pt modelId="{47A8FD8C-C4E7-468B-9836-2371F9FB22CB}" type="pres">
      <dgm:prSet presAssocID="{5E8ADFAC-B736-42DE-8DCD-2B6794C45631}" presName="Accent2" presStyleCnt="0"/>
      <dgm:spPr/>
    </dgm:pt>
    <dgm:pt modelId="{1264633F-DCE3-47F4-A5B5-A21E57A1905E}" type="pres">
      <dgm:prSet presAssocID="{5E8ADFAC-B736-42DE-8DCD-2B6794C45631}" presName="Accent" presStyleLbl="node1" presStyleIdx="0" presStyleCnt="2"/>
      <dgm:spPr/>
    </dgm:pt>
    <dgm:pt modelId="{251588EE-E017-4490-8F4A-52001CEC132D}" type="pres">
      <dgm:prSet presAssocID="{5E8ADFAC-B736-42DE-8DCD-2B6794C45631}" presName="ParentBackground2" presStyleCnt="0"/>
      <dgm:spPr/>
    </dgm:pt>
    <dgm:pt modelId="{6B5996A9-2DDD-47B4-A3DE-1B25129E3B1E}" type="pres">
      <dgm:prSet presAssocID="{5E8ADFAC-B736-42DE-8DCD-2B6794C45631}" presName="ParentBackground" presStyleLbl="fgAcc1" presStyleIdx="0" presStyleCnt="2"/>
      <dgm:spPr/>
    </dgm:pt>
    <dgm:pt modelId="{F25AB6B1-D364-41EA-BB8D-CFE23F59C322}" type="pres">
      <dgm:prSet presAssocID="{5E8ADFAC-B736-42DE-8DCD-2B6794C45631}" presName="Parent2" presStyleLbl="revTx" presStyleIdx="0" presStyleCnt="0">
        <dgm:presLayoutVars>
          <dgm:chMax val="1"/>
          <dgm:chPref val="1"/>
          <dgm:bulletEnabled val="1"/>
        </dgm:presLayoutVars>
      </dgm:prSet>
      <dgm:spPr/>
    </dgm:pt>
    <dgm:pt modelId="{F0AA58CC-6744-4086-B27E-B3F904C4C0BB}" type="pres">
      <dgm:prSet presAssocID="{BCAE283E-363C-47BF-A5CD-F11A6F13224A}" presName="Accent1" presStyleCnt="0"/>
      <dgm:spPr/>
    </dgm:pt>
    <dgm:pt modelId="{654F8217-D200-4E1A-A39F-33BD72B4A08B}" type="pres">
      <dgm:prSet presAssocID="{BCAE283E-363C-47BF-A5CD-F11A6F13224A}" presName="Accent" presStyleLbl="node1" presStyleIdx="1" presStyleCnt="2"/>
      <dgm:spPr/>
    </dgm:pt>
    <dgm:pt modelId="{422B189F-3077-424F-ABCB-F9616CF066C5}" type="pres">
      <dgm:prSet presAssocID="{BCAE283E-363C-47BF-A5CD-F11A6F13224A}" presName="ParentBackground1" presStyleCnt="0"/>
      <dgm:spPr/>
    </dgm:pt>
    <dgm:pt modelId="{CD96DE31-2D6D-4E34-BA38-D51177F392C4}" type="pres">
      <dgm:prSet presAssocID="{BCAE283E-363C-47BF-A5CD-F11A6F13224A}" presName="ParentBackground" presStyleLbl="fgAcc1" presStyleIdx="1" presStyleCnt="2"/>
      <dgm:spPr/>
    </dgm:pt>
    <dgm:pt modelId="{12B50631-44A7-4647-8ECC-46F7A705E077}" type="pres">
      <dgm:prSet presAssocID="{BCAE283E-363C-47BF-A5CD-F11A6F13224A}" presName="Parent1" presStyleLbl="revTx" presStyleIdx="0" presStyleCnt="0">
        <dgm:presLayoutVars>
          <dgm:chMax val="1"/>
          <dgm:chPref val="1"/>
          <dgm:bulletEnabled val="1"/>
        </dgm:presLayoutVars>
      </dgm:prSet>
      <dgm:spPr/>
    </dgm:pt>
  </dgm:ptLst>
  <dgm:cxnLst>
    <dgm:cxn modelId="{A4550C39-2B76-4F8B-A6A4-48B26F764272}" type="presOf" srcId="{5E8ADFAC-B736-42DE-8DCD-2B6794C45631}" destId="{6B5996A9-2DDD-47B4-A3DE-1B25129E3B1E}" srcOrd="0" destOrd="0" presId="urn:microsoft.com/office/officeart/2011/layout/CircleProcess"/>
    <dgm:cxn modelId="{931AC249-5611-4C52-B203-BA71539BB18C}" srcId="{FFFD8288-E2FF-48A3-877C-292BDC67B1DD}" destId="{5E8ADFAC-B736-42DE-8DCD-2B6794C45631}" srcOrd="1" destOrd="0" parTransId="{CD0500C1-A699-497A-B3DC-8EB4DDBE3702}" sibTransId="{6422598A-37CD-46DE-B492-2CF3856B972B}"/>
    <dgm:cxn modelId="{3CFDE071-75A5-4844-9592-990EFDCD5386}" srcId="{FFFD8288-E2FF-48A3-877C-292BDC67B1DD}" destId="{BCAE283E-363C-47BF-A5CD-F11A6F13224A}" srcOrd="0" destOrd="0" parTransId="{8610D2EE-6308-4345-917E-456E0667EC9D}" sibTransId="{E6649821-2876-43D1-9045-3EE919BBEA4B}"/>
    <dgm:cxn modelId="{02B15657-012C-4D29-A4A9-C93C8D61D6F7}" type="presOf" srcId="{BCAE283E-363C-47BF-A5CD-F11A6F13224A}" destId="{CD96DE31-2D6D-4E34-BA38-D51177F392C4}" srcOrd="0" destOrd="0" presId="urn:microsoft.com/office/officeart/2011/layout/CircleProcess"/>
    <dgm:cxn modelId="{D6A02A89-0E04-48F3-8AFB-AE983E49007F}" type="presOf" srcId="{FFFD8288-E2FF-48A3-877C-292BDC67B1DD}" destId="{962FCE24-F077-4635-A267-5724009406E1}" srcOrd="0" destOrd="0" presId="urn:microsoft.com/office/officeart/2011/layout/CircleProcess"/>
    <dgm:cxn modelId="{E5EC93AF-1357-457F-84F9-CFAEF9E15983}" type="presOf" srcId="{5E8ADFAC-B736-42DE-8DCD-2B6794C45631}" destId="{F25AB6B1-D364-41EA-BB8D-CFE23F59C322}" srcOrd="1" destOrd="0" presId="urn:microsoft.com/office/officeart/2011/layout/CircleProcess"/>
    <dgm:cxn modelId="{8976D7EA-4962-4DC1-BE46-EA6BDB25A581}" type="presOf" srcId="{BCAE283E-363C-47BF-A5CD-F11A6F13224A}" destId="{12B50631-44A7-4647-8ECC-46F7A705E077}" srcOrd="1" destOrd="0" presId="urn:microsoft.com/office/officeart/2011/layout/CircleProcess"/>
    <dgm:cxn modelId="{0157C864-61D8-4A0D-87B1-F48892DB836A}" type="presParOf" srcId="{962FCE24-F077-4635-A267-5724009406E1}" destId="{47A8FD8C-C4E7-468B-9836-2371F9FB22CB}" srcOrd="0" destOrd="0" presId="urn:microsoft.com/office/officeart/2011/layout/CircleProcess"/>
    <dgm:cxn modelId="{1BBE0B6C-A713-40A0-B1A5-6579D738524A}" type="presParOf" srcId="{47A8FD8C-C4E7-468B-9836-2371F9FB22CB}" destId="{1264633F-DCE3-47F4-A5B5-A21E57A1905E}" srcOrd="0" destOrd="0" presId="urn:microsoft.com/office/officeart/2011/layout/CircleProcess"/>
    <dgm:cxn modelId="{F8A92975-AEAF-4476-9EC9-68791C357E59}" type="presParOf" srcId="{962FCE24-F077-4635-A267-5724009406E1}" destId="{251588EE-E017-4490-8F4A-52001CEC132D}" srcOrd="1" destOrd="0" presId="urn:microsoft.com/office/officeart/2011/layout/CircleProcess"/>
    <dgm:cxn modelId="{16ABBE26-E7E7-46F9-8F0B-DC61EFC9496D}" type="presParOf" srcId="{251588EE-E017-4490-8F4A-52001CEC132D}" destId="{6B5996A9-2DDD-47B4-A3DE-1B25129E3B1E}" srcOrd="0" destOrd="0" presId="urn:microsoft.com/office/officeart/2011/layout/CircleProcess"/>
    <dgm:cxn modelId="{EBE0CC41-56BA-4FBD-A71F-71A7E6223FC7}" type="presParOf" srcId="{962FCE24-F077-4635-A267-5724009406E1}" destId="{F25AB6B1-D364-41EA-BB8D-CFE23F59C322}" srcOrd="2" destOrd="0" presId="urn:microsoft.com/office/officeart/2011/layout/CircleProcess"/>
    <dgm:cxn modelId="{72CC9362-E40A-4920-A9AD-C9A9663F1A8B}" type="presParOf" srcId="{962FCE24-F077-4635-A267-5724009406E1}" destId="{F0AA58CC-6744-4086-B27E-B3F904C4C0BB}" srcOrd="3" destOrd="0" presId="urn:microsoft.com/office/officeart/2011/layout/CircleProcess"/>
    <dgm:cxn modelId="{CCB5AADD-9110-4714-8164-9C1D653A4936}" type="presParOf" srcId="{F0AA58CC-6744-4086-B27E-B3F904C4C0BB}" destId="{654F8217-D200-4E1A-A39F-33BD72B4A08B}" srcOrd="0" destOrd="0" presId="urn:microsoft.com/office/officeart/2011/layout/CircleProcess"/>
    <dgm:cxn modelId="{0852EA58-CD3F-4933-A145-D518DF1A79F9}" type="presParOf" srcId="{962FCE24-F077-4635-A267-5724009406E1}" destId="{422B189F-3077-424F-ABCB-F9616CF066C5}" srcOrd="4" destOrd="0" presId="urn:microsoft.com/office/officeart/2011/layout/CircleProcess"/>
    <dgm:cxn modelId="{29A60043-95A1-4AEB-81E3-BAA3B530FE2A}" type="presParOf" srcId="{422B189F-3077-424F-ABCB-F9616CF066C5}" destId="{CD96DE31-2D6D-4E34-BA38-D51177F392C4}" srcOrd="0" destOrd="0" presId="urn:microsoft.com/office/officeart/2011/layout/CircleProcess"/>
    <dgm:cxn modelId="{DF5FE183-88FA-4600-A2D2-FFD09446FF9D}" type="presParOf" srcId="{962FCE24-F077-4635-A267-5724009406E1}" destId="{12B50631-44A7-4647-8ECC-46F7A705E077}" srcOrd="5"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679449B-C46B-4168-A6BC-F8DB1AC53B1E}"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4D2DA339-D965-4E9C-AE32-5E90B61D73FB}">
      <dgm:prSet custT="1"/>
      <dgm:spPr/>
      <dgm:t>
        <a:bodyPr/>
        <a:lstStyle/>
        <a:p>
          <a:pPr algn="ctr" rtl="1"/>
          <a:r>
            <a:rPr lang="ar-EG" sz="2800" b="1">
              <a:cs typeface="+mj-cs"/>
            </a:rPr>
            <a:t>معرفة أعراض الانفعال</a:t>
          </a:r>
          <a:endParaRPr lang="en-US" sz="2800" b="1">
            <a:cs typeface="+mj-cs"/>
          </a:endParaRPr>
        </a:p>
      </dgm:t>
    </dgm:pt>
    <dgm:pt modelId="{2B5276A0-B832-439B-B560-65EF3217196A}" type="parTrans" cxnId="{6CEF5B5F-5487-492F-B6A2-0E0420023146}">
      <dgm:prSet/>
      <dgm:spPr/>
      <dgm:t>
        <a:bodyPr/>
        <a:lstStyle/>
        <a:p>
          <a:pPr algn="ctr" rtl="1"/>
          <a:endParaRPr lang="en-US" sz="2800" b="1">
            <a:cs typeface="+mj-cs"/>
          </a:endParaRPr>
        </a:p>
      </dgm:t>
    </dgm:pt>
    <dgm:pt modelId="{707393C9-DC26-4E60-A891-F95368C67FCF}" type="sibTrans" cxnId="{6CEF5B5F-5487-492F-B6A2-0E0420023146}">
      <dgm:prSet/>
      <dgm:spPr/>
      <dgm:t>
        <a:bodyPr/>
        <a:lstStyle/>
        <a:p>
          <a:pPr algn="ctr" rtl="1"/>
          <a:endParaRPr lang="en-US" sz="2800" b="1">
            <a:cs typeface="+mj-cs"/>
          </a:endParaRPr>
        </a:p>
      </dgm:t>
    </dgm:pt>
    <dgm:pt modelId="{A660A387-0449-4921-A784-A37C73A8F6BE}">
      <dgm:prSet custT="1"/>
      <dgm:spPr/>
      <dgm:t>
        <a:bodyPr/>
        <a:lstStyle/>
        <a:p>
          <a:pPr algn="ctr" rtl="1"/>
          <a:r>
            <a:rPr lang="ar-EG" sz="2800" b="1">
              <a:cs typeface="+mj-cs"/>
            </a:rPr>
            <a:t>الابتعاد عن مسببات الانفعال </a:t>
          </a:r>
          <a:endParaRPr lang="en-US" sz="2800" b="1">
            <a:cs typeface="+mj-cs"/>
          </a:endParaRPr>
        </a:p>
      </dgm:t>
    </dgm:pt>
    <dgm:pt modelId="{A3E41875-5DF6-48CF-8EC3-879FE77FEFE8}" type="parTrans" cxnId="{26111281-623C-4099-B5AE-75605738440D}">
      <dgm:prSet/>
      <dgm:spPr/>
      <dgm:t>
        <a:bodyPr/>
        <a:lstStyle/>
        <a:p>
          <a:pPr algn="ctr" rtl="1"/>
          <a:endParaRPr lang="en-US" sz="2800" b="1">
            <a:cs typeface="+mj-cs"/>
          </a:endParaRPr>
        </a:p>
      </dgm:t>
    </dgm:pt>
    <dgm:pt modelId="{EF4EDB38-F0FC-434B-88AD-0D7D13C7ABB5}" type="sibTrans" cxnId="{26111281-623C-4099-B5AE-75605738440D}">
      <dgm:prSet/>
      <dgm:spPr/>
      <dgm:t>
        <a:bodyPr/>
        <a:lstStyle/>
        <a:p>
          <a:pPr algn="ctr" rtl="1"/>
          <a:endParaRPr lang="en-US" sz="2800" b="1">
            <a:cs typeface="+mj-cs"/>
          </a:endParaRPr>
        </a:p>
      </dgm:t>
    </dgm:pt>
    <dgm:pt modelId="{E4228A55-5132-4BA4-9436-86A39028AA45}">
      <dgm:prSet custT="1"/>
      <dgm:spPr/>
      <dgm:t>
        <a:bodyPr/>
        <a:lstStyle/>
        <a:p>
          <a:pPr algn="ctr" rtl="1"/>
          <a:r>
            <a:rPr lang="ar-EG" sz="2800" b="1">
              <a:cs typeface="+mj-cs"/>
            </a:rPr>
            <a:t>محاولة الهدوء</a:t>
          </a:r>
          <a:endParaRPr lang="en-US" sz="2800" b="1">
            <a:cs typeface="+mj-cs"/>
          </a:endParaRPr>
        </a:p>
      </dgm:t>
    </dgm:pt>
    <dgm:pt modelId="{EDB70BE3-EC11-4C53-84A2-36B82B5E0FA1}" type="parTrans" cxnId="{AA2708D1-BA18-4E9F-80E0-F1743D81F273}">
      <dgm:prSet/>
      <dgm:spPr/>
      <dgm:t>
        <a:bodyPr/>
        <a:lstStyle/>
        <a:p>
          <a:pPr algn="ctr" rtl="1"/>
          <a:endParaRPr lang="en-US" sz="2800" b="1">
            <a:cs typeface="+mj-cs"/>
          </a:endParaRPr>
        </a:p>
      </dgm:t>
    </dgm:pt>
    <dgm:pt modelId="{963B5424-0054-45C6-BDDF-B62793FA0ECB}" type="sibTrans" cxnId="{AA2708D1-BA18-4E9F-80E0-F1743D81F273}">
      <dgm:prSet/>
      <dgm:spPr/>
      <dgm:t>
        <a:bodyPr/>
        <a:lstStyle/>
        <a:p>
          <a:pPr algn="ctr" rtl="1"/>
          <a:endParaRPr lang="en-US" sz="2800" b="1">
            <a:cs typeface="+mj-cs"/>
          </a:endParaRPr>
        </a:p>
      </dgm:t>
    </dgm:pt>
    <dgm:pt modelId="{06A4B8A8-10AF-4A15-A4C6-20798039C263}">
      <dgm:prSet custT="1"/>
      <dgm:spPr/>
      <dgm:t>
        <a:bodyPr/>
        <a:lstStyle/>
        <a:p>
          <a:pPr algn="ctr" rtl="1"/>
          <a:r>
            <a:rPr lang="ar-EG" sz="2800" b="1">
              <a:cs typeface="+mj-cs"/>
            </a:rPr>
            <a:t>ترك مسافة بين الفعل ورد الفعل</a:t>
          </a:r>
          <a:endParaRPr lang="en-US" sz="2800" b="1">
            <a:cs typeface="+mj-cs"/>
          </a:endParaRPr>
        </a:p>
      </dgm:t>
    </dgm:pt>
    <dgm:pt modelId="{222BCAF3-AE0C-4FB1-98CD-D41927B86BAA}" type="parTrans" cxnId="{AB029BCF-A5E8-44F4-B9DC-23FD90D7D0C5}">
      <dgm:prSet/>
      <dgm:spPr/>
      <dgm:t>
        <a:bodyPr/>
        <a:lstStyle/>
        <a:p>
          <a:pPr algn="ctr" rtl="1"/>
          <a:endParaRPr lang="en-US" sz="2800" b="1">
            <a:cs typeface="+mj-cs"/>
          </a:endParaRPr>
        </a:p>
      </dgm:t>
    </dgm:pt>
    <dgm:pt modelId="{7B77D0A8-2C86-4ED0-B473-147C26F6D408}" type="sibTrans" cxnId="{AB029BCF-A5E8-44F4-B9DC-23FD90D7D0C5}">
      <dgm:prSet/>
      <dgm:spPr/>
      <dgm:t>
        <a:bodyPr/>
        <a:lstStyle/>
        <a:p>
          <a:pPr algn="ctr" rtl="1"/>
          <a:endParaRPr lang="en-US" sz="2800" b="1">
            <a:cs typeface="+mj-cs"/>
          </a:endParaRPr>
        </a:p>
      </dgm:t>
    </dgm:pt>
    <dgm:pt modelId="{BAE148FD-57BD-4C5C-A7AF-3EB619E61B72}">
      <dgm:prSet custT="1"/>
      <dgm:spPr/>
      <dgm:t>
        <a:bodyPr/>
        <a:lstStyle/>
        <a:p>
          <a:pPr algn="ctr" rtl="1"/>
          <a:r>
            <a:rPr lang="ar-EG" sz="2800" b="1">
              <a:cs typeface="+mj-cs"/>
            </a:rPr>
            <a:t>كيفية طرح الأسئلة </a:t>
          </a:r>
          <a:endParaRPr lang="en-US" sz="2800" b="1">
            <a:cs typeface="+mj-cs"/>
          </a:endParaRPr>
        </a:p>
      </dgm:t>
    </dgm:pt>
    <dgm:pt modelId="{C8F7CE3E-CB57-42A6-A4D2-CCD2D1C61922}" type="parTrans" cxnId="{A6F4DC23-EFB3-4F8D-9418-9DD0C93DDCC0}">
      <dgm:prSet/>
      <dgm:spPr/>
      <dgm:t>
        <a:bodyPr/>
        <a:lstStyle/>
        <a:p>
          <a:pPr algn="ctr" rtl="1"/>
          <a:endParaRPr lang="en-US" sz="2800" b="1">
            <a:cs typeface="+mj-cs"/>
          </a:endParaRPr>
        </a:p>
      </dgm:t>
    </dgm:pt>
    <dgm:pt modelId="{CAC24ABE-9395-403B-A8A2-C0E75844C5E4}" type="sibTrans" cxnId="{A6F4DC23-EFB3-4F8D-9418-9DD0C93DDCC0}">
      <dgm:prSet/>
      <dgm:spPr/>
      <dgm:t>
        <a:bodyPr/>
        <a:lstStyle/>
        <a:p>
          <a:pPr algn="ctr" rtl="1"/>
          <a:endParaRPr lang="en-US" sz="2800" b="1">
            <a:cs typeface="+mj-cs"/>
          </a:endParaRPr>
        </a:p>
      </dgm:t>
    </dgm:pt>
    <dgm:pt modelId="{4EFCD0E2-2ADB-43DE-8D51-884618A1BE9C}">
      <dgm:prSet custT="1"/>
      <dgm:spPr/>
      <dgm:t>
        <a:bodyPr/>
        <a:lstStyle/>
        <a:p>
          <a:pPr algn="ctr" rtl="1"/>
          <a:r>
            <a:rPr lang="ar-EG" sz="2800" b="1">
              <a:cs typeface="+mj-cs"/>
            </a:rPr>
            <a:t>ممارسة تمارين الاسترخاء </a:t>
          </a:r>
          <a:endParaRPr lang="en-US" sz="2800" b="1">
            <a:cs typeface="+mj-cs"/>
          </a:endParaRPr>
        </a:p>
      </dgm:t>
    </dgm:pt>
    <dgm:pt modelId="{7B3CF869-A3B7-4699-B2BA-CD7AC601F3EC}" type="parTrans" cxnId="{192C8EDE-BD74-4BF2-BEA4-E816FB824018}">
      <dgm:prSet/>
      <dgm:spPr/>
      <dgm:t>
        <a:bodyPr/>
        <a:lstStyle/>
        <a:p>
          <a:pPr algn="ctr" rtl="1"/>
          <a:endParaRPr lang="en-US" sz="2800" b="1">
            <a:cs typeface="+mj-cs"/>
          </a:endParaRPr>
        </a:p>
      </dgm:t>
    </dgm:pt>
    <dgm:pt modelId="{DC89C9D1-67CE-4F2E-B7DA-1ED1F881A822}" type="sibTrans" cxnId="{192C8EDE-BD74-4BF2-BEA4-E816FB824018}">
      <dgm:prSet/>
      <dgm:spPr/>
      <dgm:t>
        <a:bodyPr/>
        <a:lstStyle/>
        <a:p>
          <a:pPr algn="ctr" rtl="1"/>
          <a:endParaRPr lang="en-US" sz="2800" b="1">
            <a:cs typeface="+mj-cs"/>
          </a:endParaRPr>
        </a:p>
      </dgm:t>
    </dgm:pt>
    <dgm:pt modelId="{35083BB0-19F6-4756-8ED2-B94932D9A57C}">
      <dgm:prSet custT="1"/>
      <dgm:spPr/>
      <dgm:t>
        <a:bodyPr/>
        <a:lstStyle/>
        <a:p>
          <a:pPr algn="ctr" rtl="1"/>
          <a:r>
            <a:rPr lang="ar-EG" sz="2800" b="1">
              <a:cs typeface="+mj-cs"/>
            </a:rPr>
            <a:t>التعامل مع الآخرين</a:t>
          </a:r>
          <a:endParaRPr lang="en-US" sz="2800" b="1">
            <a:cs typeface="+mj-cs"/>
          </a:endParaRPr>
        </a:p>
      </dgm:t>
    </dgm:pt>
    <dgm:pt modelId="{C5051B58-9178-4790-BFE6-394CCD5D5292}" type="parTrans" cxnId="{4A6DF5BA-FAB8-4BE6-A499-952B1940BC83}">
      <dgm:prSet/>
      <dgm:spPr/>
      <dgm:t>
        <a:bodyPr/>
        <a:lstStyle/>
        <a:p>
          <a:pPr algn="ctr" rtl="1"/>
          <a:endParaRPr lang="en-US" sz="2800" b="1">
            <a:cs typeface="+mj-cs"/>
          </a:endParaRPr>
        </a:p>
      </dgm:t>
    </dgm:pt>
    <dgm:pt modelId="{881772DA-7825-4882-8D8F-3276E127E564}" type="sibTrans" cxnId="{4A6DF5BA-FAB8-4BE6-A499-952B1940BC83}">
      <dgm:prSet/>
      <dgm:spPr/>
      <dgm:t>
        <a:bodyPr/>
        <a:lstStyle/>
        <a:p>
          <a:pPr algn="ctr" rtl="1"/>
          <a:endParaRPr lang="en-US" sz="2800" b="1">
            <a:cs typeface="+mj-cs"/>
          </a:endParaRPr>
        </a:p>
      </dgm:t>
    </dgm:pt>
    <dgm:pt modelId="{E3E78008-3C78-42AB-A00B-16924E8DFB33}" type="pres">
      <dgm:prSet presAssocID="{1679449B-C46B-4168-A6BC-F8DB1AC53B1E}" presName="Name0" presStyleCnt="0">
        <dgm:presLayoutVars>
          <dgm:chMax val="7"/>
          <dgm:chPref val="7"/>
          <dgm:dir/>
        </dgm:presLayoutVars>
      </dgm:prSet>
      <dgm:spPr/>
    </dgm:pt>
    <dgm:pt modelId="{A759BB2A-83D6-469A-9874-F1DBB75C3413}" type="pres">
      <dgm:prSet presAssocID="{1679449B-C46B-4168-A6BC-F8DB1AC53B1E}" presName="Name1" presStyleCnt="0"/>
      <dgm:spPr/>
    </dgm:pt>
    <dgm:pt modelId="{1BBAA592-F010-4AE3-8831-5FE8452EC5EB}" type="pres">
      <dgm:prSet presAssocID="{1679449B-C46B-4168-A6BC-F8DB1AC53B1E}" presName="cycle" presStyleCnt="0"/>
      <dgm:spPr/>
    </dgm:pt>
    <dgm:pt modelId="{5958E754-E97D-4AC6-A13E-7A2A8545FBD0}" type="pres">
      <dgm:prSet presAssocID="{1679449B-C46B-4168-A6BC-F8DB1AC53B1E}" presName="srcNode" presStyleLbl="node1" presStyleIdx="0" presStyleCnt="7"/>
      <dgm:spPr/>
    </dgm:pt>
    <dgm:pt modelId="{8BAE0299-38F9-4AFB-850A-B19BD409BCF5}" type="pres">
      <dgm:prSet presAssocID="{1679449B-C46B-4168-A6BC-F8DB1AC53B1E}" presName="conn" presStyleLbl="parChTrans1D2" presStyleIdx="0" presStyleCnt="1"/>
      <dgm:spPr/>
    </dgm:pt>
    <dgm:pt modelId="{AB8F1266-F967-4E5A-B40B-65844002BB35}" type="pres">
      <dgm:prSet presAssocID="{1679449B-C46B-4168-A6BC-F8DB1AC53B1E}" presName="extraNode" presStyleLbl="node1" presStyleIdx="0" presStyleCnt="7"/>
      <dgm:spPr/>
    </dgm:pt>
    <dgm:pt modelId="{819FD96B-CD85-42AC-9D0A-507112B44360}" type="pres">
      <dgm:prSet presAssocID="{1679449B-C46B-4168-A6BC-F8DB1AC53B1E}" presName="dstNode" presStyleLbl="node1" presStyleIdx="0" presStyleCnt="7"/>
      <dgm:spPr/>
    </dgm:pt>
    <dgm:pt modelId="{0C7E8A76-BB73-4338-8C98-E8E9B8162457}" type="pres">
      <dgm:prSet presAssocID="{4D2DA339-D965-4E9C-AE32-5E90B61D73FB}" presName="text_1" presStyleLbl="node1" presStyleIdx="0" presStyleCnt="7">
        <dgm:presLayoutVars>
          <dgm:bulletEnabled val="1"/>
        </dgm:presLayoutVars>
      </dgm:prSet>
      <dgm:spPr/>
    </dgm:pt>
    <dgm:pt modelId="{60E0B456-8330-47B5-A5FD-0B0476B217E1}" type="pres">
      <dgm:prSet presAssocID="{4D2DA339-D965-4E9C-AE32-5E90B61D73FB}" presName="accent_1" presStyleCnt="0"/>
      <dgm:spPr/>
    </dgm:pt>
    <dgm:pt modelId="{145F71D4-C95B-4659-9C1F-AF703E18794F}" type="pres">
      <dgm:prSet presAssocID="{4D2DA339-D965-4E9C-AE32-5E90B61D73FB}" presName="accentRepeatNode" presStyleLbl="solidFgAcc1" presStyleIdx="0" presStyleCnt="7"/>
      <dgm:spPr/>
    </dgm:pt>
    <dgm:pt modelId="{5A60C6AD-9F3E-487C-B244-C1F5F9D14FCF}" type="pres">
      <dgm:prSet presAssocID="{A660A387-0449-4921-A784-A37C73A8F6BE}" presName="text_2" presStyleLbl="node1" presStyleIdx="1" presStyleCnt="7">
        <dgm:presLayoutVars>
          <dgm:bulletEnabled val="1"/>
        </dgm:presLayoutVars>
      </dgm:prSet>
      <dgm:spPr/>
    </dgm:pt>
    <dgm:pt modelId="{59E6C18D-D44D-471E-91D3-24327F74E02D}" type="pres">
      <dgm:prSet presAssocID="{A660A387-0449-4921-A784-A37C73A8F6BE}" presName="accent_2" presStyleCnt="0"/>
      <dgm:spPr/>
    </dgm:pt>
    <dgm:pt modelId="{E1A07867-AB00-4E32-BFE9-CF52035495B6}" type="pres">
      <dgm:prSet presAssocID="{A660A387-0449-4921-A784-A37C73A8F6BE}" presName="accentRepeatNode" presStyleLbl="solidFgAcc1" presStyleIdx="1" presStyleCnt="7"/>
      <dgm:spPr/>
    </dgm:pt>
    <dgm:pt modelId="{D4C731D0-94A4-412D-A488-47C3F9DD5538}" type="pres">
      <dgm:prSet presAssocID="{E4228A55-5132-4BA4-9436-86A39028AA45}" presName="text_3" presStyleLbl="node1" presStyleIdx="2" presStyleCnt="7">
        <dgm:presLayoutVars>
          <dgm:bulletEnabled val="1"/>
        </dgm:presLayoutVars>
      </dgm:prSet>
      <dgm:spPr/>
    </dgm:pt>
    <dgm:pt modelId="{1A7AB357-11AA-43AA-BC00-56403CD4348F}" type="pres">
      <dgm:prSet presAssocID="{E4228A55-5132-4BA4-9436-86A39028AA45}" presName="accent_3" presStyleCnt="0"/>
      <dgm:spPr/>
    </dgm:pt>
    <dgm:pt modelId="{762B9C27-D33A-4AC8-971B-DE9C82CF94E5}" type="pres">
      <dgm:prSet presAssocID="{E4228A55-5132-4BA4-9436-86A39028AA45}" presName="accentRepeatNode" presStyleLbl="solidFgAcc1" presStyleIdx="2" presStyleCnt="7"/>
      <dgm:spPr/>
    </dgm:pt>
    <dgm:pt modelId="{AC99F77B-0641-4BD2-AFA3-667AD1945256}" type="pres">
      <dgm:prSet presAssocID="{06A4B8A8-10AF-4A15-A4C6-20798039C263}" presName="text_4" presStyleLbl="node1" presStyleIdx="3" presStyleCnt="7">
        <dgm:presLayoutVars>
          <dgm:bulletEnabled val="1"/>
        </dgm:presLayoutVars>
      </dgm:prSet>
      <dgm:spPr/>
    </dgm:pt>
    <dgm:pt modelId="{A3F4EE33-F8E3-4472-8B01-2786B480D0C3}" type="pres">
      <dgm:prSet presAssocID="{06A4B8A8-10AF-4A15-A4C6-20798039C263}" presName="accent_4" presStyleCnt="0"/>
      <dgm:spPr/>
    </dgm:pt>
    <dgm:pt modelId="{9AD9DCDD-D455-4BFA-B55E-EC8B0F50967D}" type="pres">
      <dgm:prSet presAssocID="{06A4B8A8-10AF-4A15-A4C6-20798039C263}" presName="accentRepeatNode" presStyleLbl="solidFgAcc1" presStyleIdx="3" presStyleCnt="7"/>
      <dgm:spPr/>
    </dgm:pt>
    <dgm:pt modelId="{330478EF-98F3-4388-A8C9-68733A6AF8A1}" type="pres">
      <dgm:prSet presAssocID="{BAE148FD-57BD-4C5C-A7AF-3EB619E61B72}" presName="text_5" presStyleLbl="node1" presStyleIdx="4" presStyleCnt="7">
        <dgm:presLayoutVars>
          <dgm:bulletEnabled val="1"/>
        </dgm:presLayoutVars>
      </dgm:prSet>
      <dgm:spPr/>
    </dgm:pt>
    <dgm:pt modelId="{0CD83591-7241-49D3-8615-F05729586468}" type="pres">
      <dgm:prSet presAssocID="{BAE148FD-57BD-4C5C-A7AF-3EB619E61B72}" presName="accent_5" presStyleCnt="0"/>
      <dgm:spPr/>
    </dgm:pt>
    <dgm:pt modelId="{68D03DE0-6302-4C6B-9854-AABE3AF745F3}" type="pres">
      <dgm:prSet presAssocID="{BAE148FD-57BD-4C5C-A7AF-3EB619E61B72}" presName="accentRepeatNode" presStyleLbl="solidFgAcc1" presStyleIdx="4" presStyleCnt="7"/>
      <dgm:spPr/>
    </dgm:pt>
    <dgm:pt modelId="{A7335E9C-4DCD-4DF5-823E-1ECDE3271358}" type="pres">
      <dgm:prSet presAssocID="{4EFCD0E2-2ADB-43DE-8D51-884618A1BE9C}" presName="text_6" presStyleLbl="node1" presStyleIdx="5" presStyleCnt="7">
        <dgm:presLayoutVars>
          <dgm:bulletEnabled val="1"/>
        </dgm:presLayoutVars>
      </dgm:prSet>
      <dgm:spPr/>
    </dgm:pt>
    <dgm:pt modelId="{DF25FBB5-ACF4-40C4-8B46-B865070DC904}" type="pres">
      <dgm:prSet presAssocID="{4EFCD0E2-2ADB-43DE-8D51-884618A1BE9C}" presName="accent_6" presStyleCnt="0"/>
      <dgm:spPr/>
    </dgm:pt>
    <dgm:pt modelId="{161EE0B2-60F2-472E-A0A4-46F0F50E9EE2}" type="pres">
      <dgm:prSet presAssocID="{4EFCD0E2-2ADB-43DE-8D51-884618A1BE9C}" presName="accentRepeatNode" presStyleLbl="solidFgAcc1" presStyleIdx="5" presStyleCnt="7"/>
      <dgm:spPr/>
    </dgm:pt>
    <dgm:pt modelId="{45CDCDDC-3BEF-4C94-A662-59EE57E15B07}" type="pres">
      <dgm:prSet presAssocID="{35083BB0-19F6-4756-8ED2-B94932D9A57C}" presName="text_7" presStyleLbl="node1" presStyleIdx="6" presStyleCnt="7">
        <dgm:presLayoutVars>
          <dgm:bulletEnabled val="1"/>
        </dgm:presLayoutVars>
      </dgm:prSet>
      <dgm:spPr/>
    </dgm:pt>
    <dgm:pt modelId="{31134C2E-95B3-4C6F-8C9A-F50FD405FEC5}" type="pres">
      <dgm:prSet presAssocID="{35083BB0-19F6-4756-8ED2-B94932D9A57C}" presName="accent_7" presStyleCnt="0"/>
      <dgm:spPr/>
    </dgm:pt>
    <dgm:pt modelId="{B447DA02-917B-4296-A34F-0D0D9669F544}" type="pres">
      <dgm:prSet presAssocID="{35083BB0-19F6-4756-8ED2-B94932D9A57C}" presName="accentRepeatNode" presStyleLbl="solidFgAcc1" presStyleIdx="6" presStyleCnt="7"/>
      <dgm:spPr/>
    </dgm:pt>
  </dgm:ptLst>
  <dgm:cxnLst>
    <dgm:cxn modelId="{A6F4DC23-EFB3-4F8D-9418-9DD0C93DDCC0}" srcId="{1679449B-C46B-4168-A6BC-F8DB1AC53B1E}" destId="{BAE148FD-57BD-4C5C-A7AF-3EB619E61B72}" srcOrd="4" destOrd="0" parTransId="{C8F7CE3E-CB57-42A6-A4D2-CCD2D1C61922}" sibTransId="{CAC24ABE-9395-403B-A8A2-C0E75844C5E4}"/>
    <dgm:cxn modelId="{951BB928-3874-4F41-B1AC-F39E3C39CE53}" type="presOf" srcId="{707393C9-DC26-4E60-A891-F95368C67FCF}" destId="{8BAE0299-38F9-4AFB-850A-B19BD409BCF5}" srcOrd="0" destOrd="0" presId="urn:microsoft.com/office/officeart/2008/layout/VerticalCurvedList"/>
    <dgm:cxn modelId="{66DC8B3F-2D19-4287-8778-1A4493D1F456}" type="presOf" srcId="{4EFCD0E2-2ADB-43DE-8D51-884618A1BE9C}" destId="{A7335E9C-4DCD-4DF5-823E-1ECDE3271358}" srcOrd="0" destOrd="0" presId="urn:microsoft.com/office/officeart/2008/layout/VerticalCurvedList"/>
    <dgm:cxn modelId="{6CEF5B5F-5487-492F-B6A2-0E0420023146}" srcId="{1679449B-C46B-4168-A6BC-F8DB1AC53B1E}" destId="{4D2DA339-D965-4E9C-AE32-5E90B61D73FB}" srcOrd="0" destOrd="0" parTransId="{2B5276A0-B832-439B-B560-65EF3217196A}" sibTransId="{707393C9-DC26-4E60-A891-F95368C67FCF}"/>
    <dgm:cxn modelId="{6E1A1C54-C36B-466E-B118-10F3517FE96E}" type="presOf" srcId="{E4228A55-5132-4BA4-9436-86A39028AA45}" destId="{D4C731D0-94A4-412D-A488-47C3F9DD5538}" srcOrd="0" destOrd="0" presId="urn:microsoft.com/office/officeart/2008/layout/VerticalCurvedList"/>
    <dgm:cxn modelId="{26111281-623C-4099-B5AE-75605738440D}" srcId="{1679449B-C46B-4168-A6BC-F8DB1AC53B1E}" destId="{A660A387-0449-4921-A784-A37C73A8F6BE}" srcOrd="1" destOrd="0" parTransId="{A3E41875-5DF6-48CF-8EC3-879FE77FEFE8}" sibTransId="{EF4EDB38-F0FC-434B-88AD-0D7D13C7ABB5}"/>
    <dgm:cxn modelId="{40E1648A-9CB4-4765-A5B2-7FAC11842AE0}" type="presOf" srcId="{A660A387-0449-4921-A784-A37C73A8F6BE}" destId="{5A60C6AD-9F3E-487C-B244-C1F5F9D14FCF}" srcOrd="0" destOrd="0" presId="urn:microsoft.com/office/officeart/2008/layout/VerticalCurvedList"/>
    <dgm:cxn modelId="{4157AB94-21A8-4EF3-8DF7-488059ED3115}" type="presOf" srcId="{BAE148FD-57BD-4C5C-A7AF-3EB619E61B72}" destId="{330478EF-98F3-4388-A8C9-68733A6AF8A1}" srcOrd="0" destOrd="0" presId="urn:microsoft.com/office/officeart/2008/layout/VerticalCurvedList"/>
    <dgm:cxn modelId="{074FE0B6-4734-4DC6-AD87-4CB4C81E01CF}" type="presOf" srcId="{1679449B-C46B-4168-A6BC-F8DB1AC53B1E}" destId="{E3E78008-3C78-42AB-A00B-16924E8DFB33}" srcOrd="0" destOrd="0" presId="urn:microsoft.com/office/officeart/2008/layout/VerticalCurvedList"/>
    <dgm:cxn modelId="{4A6DF5BA-FAB8-4BE6-A499-952B1940BC83}" srcId="{1679449B-C46B-4168-A6BC-F8DB1AC53B1E}" destId="{35083BB0-19F6-4756-8ED2-B94932D9A57C}" srcOrd="6" destOrd="0" parTransId="{C5051B58-9178-4790-BFE6-394CCD5D5292}" sibTransId="{881772DA-7825-4882-8D8F-3276E127E564}"/>
    <dgm:cxn modelId="{0D5588BD-BD5C-43C8-A6DB-477A086329C2}" type="presOf" srcId="{35083BB0-19F6-4756-8ED2-B94932D9A57C}" destId="{45CDCDDC-3BEF-4C94-A662-59EE57E15B07}" srcOrd="0" destOrd="0" presId="urn:microsoft.com/office/officeart/2008/layout/VerticalCurvedList"/>
    <dgm:cxn modelId="{8C907BBF-5475-4AE5-8551-74291EF174A2}" type="presOf" srcId="{06A4B8A8-10AF-4A15-A4C6-20798039C263}" destId="{AC99F77B-0641-4BD2-AFA3-667AD1945256}" srcOrd="0" destOrd="0" presId="urn:microsoft.com/office/officeart/2008/layout/VerticalCurvedList"/>
    <dgm:cxn modelId="{AB029BCF-A5E8-44F4-B9DC-23FD90D7D0C5}" srcId="{1679449B-C46B-4168-A6BC-F8DB1AC53B1E}" destId="{06A4B8A8-10AF-4A15-A4C6-20798039C263}" srcOrd="3" destOrd="0" parTransId="{222BCAF3-AE0C-4FB1-98CD-D41927B86BAA}" sibTransId="{7B77D0A8-2C86-4ED0-B473-147C26F6D408}"/>
    <dgm:cxn modelId="{AA2708D1-BA18-4E9F-80E0-F1743D81F273}" srcId="{1679449B-C46B-4168-A6BC-F8DB1AC53B1E}" destId="{E4228A55-5132-4BA4-9436-86A39028AA45}" srcOrd="2" destOrd="0" parTransId="{EDB70BE3-EC11-4C53-84A2-36B82B5E0FA1}" sibTransId="{963B5424-0054-45C6-BDDF-B62793FA0ECB}"/>
    <dgm:cxn modelId="{E79BA7D9-9956-4A9B-A0A9-8D7A505F5F4D}" type="presOf" srcId="{4D2DA339-D965-4E9C-AE32-5E90B61D73FB}" destId="{0C7E8A76-BB73-4338-8C98-E8E9B8162457}" srcOrd="0" destOrd="0" presId="urn:microsoft.com/office/officeart/2008/layout/VerticalCurvedList"/>
    <dgm:cxn modelId="{192C8EDE-BD74-4BF2-BEA4-E816FB824018}" srcId="{1679449B-C46B-4168-A6BC-F8DB1AC53B1E}" destId="{4EFCD0E2-2ADB-43DE-8D51-884618A1BE9C}" srcOrd="5" destOrd="0" parTransId="{7B3CF869-A3B7-4699-B2BA-CD7AC601F3EC}" sibTransId="{DC89C9D1-67CE-4F2E-B7DA-1ED1F881A822}"/>
    <dgm:cxn modelId="{E1949DA3-6D12-444E-A80B-6F940ACB0DAE}" type="presParOf" srcId="{E3E78008-3C78-42AB-A00B-16924E8DFB33}" destId="{A759BB2A-83D6-469A-9874-F1DBB75C3413}" srcOrd="0" destOrd="0" presId="urn:microsoft.com/office/officeart/2008/layout/VerticalCurvedList"/>
    <dgm:cxn modelId="{214576A0-AA49-466A-B898-DAAD7E2EEDF3}" type="presParOf" srcId="{A759BB2A-83D6-469A-9874-F1DBB75C3413}" destId="{1BBAA592-F010-4AE3-8831-5FE8452EC5EB}" srcOrd="0" destOrd="0" presId="urn:microsoft.com/office/officeart/2008/layout/VerticalCurvedList"/>
    <dgm:cxn modelId="{BEA46726-C964-48AF-BD61-B4729810EC4E}" type="presParOf" srcId="{1BBAA592-F010-4AE3-8831-5FE8452EC5EB}" destId="{5958E754-E97D-4AC6-A13E-7A2A8545FBD0}" srcOrd="0" destOrd="0" presId="urn:microsoft.com/office/officeart/2008/layout/VerticalCurvedList"/>
    <dgm:cxn modelId="{02C68111-88DE-4AC5-84C8-05543728856A}" type="presParOf" srcId="{1BBAA592-F010-4AE3-8831-5FE8452EC5EB}" destId="{8BAE0299-38F9-4AFB-850A-B19BD409BCF5}" srcOrd="1" destOrd="0" presId="urn:microsoft.com/office/officeart/2008/layout/VerticalCurvedList"/>
    <dgm:cxn modelId="{EAE9C85C-6CB7-4B31-A4E0-499B05AABA30}" type="presParOf" srcId="{1BBAA592-F010-4AE3-8831-5FE8452EC5EB}" destId="{AB8F1266-F967-4E5A-B40B-65844002BB35}" srcOrd="2" destOrd="0" presId="urn:microsoft.com/office/officeart/2008/layout/VerticalCurvedList"/>
    <dgm:cxn modelId="{0323BEF2-6F94-415F-96CF-FD6C7667C10C}" type="presParOf" srcId="{1BBAA592-F010-4AE3-8831-5FE8452EC5EB}" destId="{819FD96B-CD85-42AC-9D0A-507112B44360}" srcOrd="3" destOrd="0" presId="urn:microsoft.com/office/officeart/2008/layout/VerticalCurvedList"/>
    <dgm:cxn modelId="{E44EBA1A-581A-406B-95C2-4AB428876A93}" type="presParOf" srcId="{A759BB2A-83D6-469A-9874-F1DBB75C3413}" destId="{0C7E8A76-BB73-4338-8C98-E8E9B8162457}" srcOrd="1" destOrd="0" presId="urn:microsoft.com/office/officeart/2008/layout/VerticalCurvedList"/>
    <dgm:cxn modelId="{543DDD86-EF14-4C78-AFB2-0F28EE8B8224}" type="presParOf" srcId="{A759BB2A-83D6-469A-9874-F1DBB75C3413}" destId="{60E0B456-8330-47B5-A5FD-0B0476B217E1}" srcOrd="2" destOrd="0" presId="urn:microsoft.com/office/officeart/2008/layout/VerticalCurvedList"/>
    <dgm:cxn modelId="{8DA9EF5A-CE7F-4E6B-BD46-218CB3E9DB70}" type="presParOf" srcId="{60E0B456-8330-47B5-A5FD-0B0476B217E1}" destId="{145F71D4-C95B-4659-9C1F-AF703E18794F}" srcOrd="0" destOrd="0" presId="urn:microsoft.com/office/officeart/2008/layout/VerticalCurvedList"/>
    <dgm:cxn modelId="{9DA17829-DEE9-4884-9A89-136CE3FFFAE2}" type="presParOf" srcId="{A759BB2A-83D6-469A-9874-F1DBB75C3413}" destId="{5A60C6AD-9F3E-487C-B244-C1F5F9D14FCF}" srcOrd="3" destOrd="0" presId="urn:microsoft.com/office/officeart/2008/layout/VerticalCurvedList"/>
    <dgm:cxn modelId="{106BBF87-C972-4316-9BEE-B1A665ACDC60}" type="presParOf" srcId="{A759BB2A-83D6-469A-9874-F1DBB75C3413}" destId="{59E6C18D-D44D-471E-91D3-24327F74E02D}" srcOrd="4" destOrd="0" presId="urn:microsoft.com/office/officeart/2008/layout/VerticalCurvedList"/>
    <dgm:cxn modelId="{9902929D-8420-4CA1-A6F5-125F0305A812}" type="presParOf" srcId="{59E6C18D-D44D-471E-91D3-24327F74E02D}" destId="{E1A07867-AB00-4E32-BFE9-CF52035495B6}" srcOrd="0" destOrd="0" presId="urn:microsoft.com/office/officeart/2008/layout/VerticalCurvedList"/>
    <dgm:cxn modelId="{2C7217E4-7CB4-437F-BCCC-F247B084AAFD}" type="presParOf" srcId="{A759BB2A-83D6-469A-9874-F1DBB75C3413}" destId="{D4C731D0-94A4-412D-A488-47C3F9DD5538}" srcOrd="5" destOrd="0" presId="urn:microsoft.com/office/officeart/2008/layout/VerticalCurvedList"/>
    <dgm:cxn modelId="{735B6A47-60A0-40F9-BEDA-B9FD01F06D61}" type="presParOf" srcId="{A759BB2A-83D6-469A-9874-F1DBB75C3413}" destId="{1A7AB357-11AA-43AA-BC00-56403CD4348F}" srcOrd="6" destOrd="0" presId="urn:microsoft.com/office/officeart/2008/layout/VerticalCurvedList"/>
    <dgm:cxn modelId="{39617999-AB50-44EB-A8BC-4DEEECBE68AF}" type="presParOf" srcId="{1A7AB357-11AA-43AA-BC00-56403CD4348F}" destId="{762B9C27-D33A-4AC8-971B-DE9C82CF94E5}" srcOrd="0" destOrd="0" presId="urn:microsoft.com/office/officeart/2008/layout/VerticalCurvedList"/>
    <dgm:cxn modelId="{2C34FE0E-7A07-495D-8C0B-AF211F2A0638}" type="presParOf" srcId="{A759BB2A-83D6-469A-9874-F1DBB75C3413}" destId="{AC99F77B-0641-4BD2-AFA3-667AD1945256}" srcOrd="7" destOrd="0" presId="urn:microsoft.com/office/officeart/2008/layout/VerticalCurvedList"/>
    <dgm:cxn modelId="{3E8A98FB-CE4E-4C38-88C8-660BFD1EACFD}" type="presParOf" srcId="{A759BB2A-83D6-469A-9874-F1DBB75C3413}" destId="{A3F4EE33-F8E3-4472-8B01-2786B480D0C3}" srcOrd="8" destOrd="0" presId="urn:microsoft.com/office/officeart/2008/layout/VerticalCurvedList"/>
    <dgm:cxn modelId="{0D34FAD5-1969-41F5-9DB7-5CA7C330F5C9}" type="presParOf" srcId="{A3F4EE33-F8E3-4472-8B01-2786B480D0C3}" destId="{9AD9DCDD-D455-4BFA-B55E-EC8B0F50967D}" srcOrd="0" destOrd="0" presId="urn:microsoft.com/office/officeart/2008/layout/VerticalCurvedList"/>
    <dgm:cxn modelId="{4D250D15-8876-4349-B939-5B04F54C6464}" type="presParOf" srcId="{A759BB2A-83D6-469A-9874-F1DBB75C3413}" destId="{330478EF-98F3-4388-A8C9-68733A6AF8A1}" srcOrd="9" destOrd="0" presId="urn:microsoft.com/office/officeart/2008/layout/VerticalCurvedList"/>
    <dgm:cxn modelId="{D2807EE9-4CD9-4375-87DF-A031A9F4ACD0}" type="presParOf" srcId="{A759BB2A-83D6-469A-9874-F1DBB75C3413}" destId="{0CD83591-7241-49D3-8615-F05729586468}" srcOrd="10" destOrd="0" presId="urn:microsoft.com/office/officeart/2008/layout/VerticalCurvedList"/>
    <dgm:cxn modelId="{17D542E0-686E-4566-AAD1-E434413D4EBF}" type="presParOf" srcId="{0CD83591-7241-49D3-8615-F05729586468}" destId="{68D03DE0-6302-4C6B-9854-AABE3AF745F3}" srcOrd="0" destOrd="0" presId="urn:microsoft.com/office/officeart/2008/layout/VerticalCurvedList"/>
    <dgm:cxn modelId="{F596CF81-3AA8-401C-99EC-3233B164D0B6}" type="presParOf" srcId="{A759BB2A-83D6-469A-9874-F1DBB75C3413}" destId="{A7335E9C-4DCD-4DF5-823E-1ECDE3271358}" srcOrd="11" destOrd="0" presId="urn:microsoft.com/office/officeart/2008/layout/VerticalCurvedList"/>
    <dgm:cxn modelId="{C328C6F0-48A0-45DD-9B88-FA34B5306DCD}" type="presParOf" srcId="{A759BB2A-83D6-469A-9874-F1DBB75C3413}" destId="{DF25FBB5-ACF4-40C4-8B46-B865070DC904}" srcOrd="12" destOrd="0" presId="urn:microsoft.com/office/officeart/2008/layout/VerticalCurvedList"/>
    <dgm:cxn modelId="{771807CD-F55B-4112-942D-4F6FE474B713}" type="presParOf" srcId="{DF25FBB5-ACF4-40C4-8B46-B865070DC904}" destId="{161EE0B2-60F2-472E-A0A4-46F0F50E9EE2}" srcOrd="0" destOrd="0" presId="urn:microsoft.com/office/officeart/2008/layout/VerticalCurvedList"/>
    <dgm:cxn modelId="{91D96C3B-26FB-49F9-9C09-0308FB288F9B}" type="presParOf" srcId="{A759BB2A-83D6-469A-9874-F1DBB75C3413}" destId="{45CDCDDC-3BEF-4C94-A662-59EE57E15B07}" srcOrd="13" destOrd="0" presId="urn:microsoft.com/office/officeart/2008/layout/VerticalCurvedList"/>
    <dgm:cxn modelId="{517C208A-090C-469F-B8A4-9726F51127F2}" type="presParOf" srcId="{A759BB2A-83D6-469A-9874-F1DBB75C3413}" destId="{31134C2E-95B3-4C6F-8C9A-F50FD405FEC5}" srcOrd="14" destOrd="0" presId="urn:microsoft.com/office/officeart/2008/layout/VerticalCurvedList"/>
    <dgm:cxn modelId="{1F08421C-06A9-4D81-8C6B-560F461645E0}" type="presParOf" srcId="{31134C2E-95B3-4C6F-8C9A-F50FD405FEC5}" destId="{B447DA02-917B-4296-A34F-0D0D9669F54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C4061AC-05C7-49DC-8776-3E6C08C53A9B}" type="doc">
      <dgm:prSet loTypeId="urn:microsoft.com/office/officeart/2005/8/layout/hProcess9" loCatId="process" qsTypeId="urn:microsoft.com/office/officeart/2005/8/quickstyle/simple1" qsCatId="simple" csTypeId="urn:microsoft.com/office/officeart/2005/8/colors/colorful1" csCatId="colorful" phldr="1"/>
      <dgm:spPr/>
    </dgm:pt>
    <dgm:pt modelId="{4C402395-5F03-44E4-9B51-A56D8E780429}">
      <dgm:prSet custT="1"/>
      <dgm:spPr/>
      <dgm:t>
        <a:bodyPr/>
        <a:lstStyle/>
        <a:p>
          <a:pPr algn="ctr" rtl="1"/>
          <a:r>
            <a:rPr lang="ar-EG" sz="2800" b="1">
              <a:cs typeface="+mj-cs"/>
            </a:rPr>
            <a:t>أثناء مُواجهةِ الفرد لحدثٍ مَصيري</a:t>
          </a:r>
          <a:endParaRPr lang="en-US" sz="2800" b="1">
            <a:cs typeface="+mj-cs"/>
          </a:endParaRPr>
        </a:p>
      </dgm:t>
    </dgm:pt>
    <dgm:pt modelId="{96E07925-7FCB-47A7-9628-76EF250BB2B6}" type="parTrans" cxnId="{853D4320-B2CC-427C-89F4-B4C03294B01A}">
      <dgm:prSet/>
      <dgm:spPr/>
      <dgm:t>
        <a:bodyPr/>
        <a:lstStyle/>
        <a:p>
          <a:pPr algn="ctr" rtl="1"/>
          <a:endParaRPr lang="en-US" sz="2800" b="1">
            <a:cs typeface="+mj-cs"/>
          </a:endParaRPr>
        </a:p>
      </dgm:t>
    </dgm:pt>
    <dgm:pt modelId="{51D0C97E-85C8-46DA-A10D-649CC21986D6}" type="sibTrans" cxnId="{853D4320-B2CC-427C-89F4-B4C03294B01A}">
      <dgm:prSet/>
      <dgm:spPr/>
      <dgm:t>
        <a:bodyPr/>
        <a:lstStyle/>
        <a:p>
          <a:pPr algn="ctr" rtl="1"/>
          <a:endParaRPr lang="en-US" sz="2800" b="1">
            <a:cs typeface="+mj-cs"/>
          </a:endParaRPr>
        </a:p>
      </dgm:t>
    </dgm:pt>
    <dgm:pt modelId="{1563AB67-5ADE-4832-954E-BE1840D28B4D}">
      <dgm:prSet custT="1"/>
      <dgm:spPr/>
      <dgm:t>
        <a:bodyPr/>
        <a:lstStyle/>
        <a:p>
          <a:pPr algn="ctr" rtl="1"/>
          <a:r>
            <a:rPr lang="ar-EG" sz="2800" b="1">
              <a:cs typeface="+mj-cs"/>
            </a:rPr>
            <a:t>المُعاناة مِن الضغط النفسيّ، والعصبي</a:t>
          </a:r>
          <a:endParaRPr lang="en-US" sz="2800" b="1">
            <a:cs typeface="+mj-cs"/>
          </a:endParaRPr>
        </a:p>
      </dgm:t>
    </dgm:pt>
    <dgm:pt modelId="{B02BCD0D-4F8B-40FB-A1BC-F607F8A5BFCC}" type="parTrans" cxnId="{537B4309-2D82-4816-8DDA-A34D1D23D6C8}">
      <dgm:prSet/>
      <dgm:spPr/>
      <dgm:t>
        <a:bodyPr/>
        <a:lstStyle/>
        <a:p>
          <a:pPr algn="ctr" rtl="1"/>
          <a:endParaRPr lang="en-US" sz="2800" b="1">
            <a:cs typeface="+mj-cs"/>
          </a:endParaRPr>
        </a:p>
      </dgm:t>
    </dgm:pt>
    <dgm:pt modelId="{007BDF01-0EB1-42C8-8637-28B115A0BFB8}" type="sibTrans" cxnId="{537B4309-2D82-4816-8DDA-A34D1D23D6C8}">
      <dgm:prSet/>
      <dgm:spPr/>
      <dgm:t>
        <a:bodyPr/>
        <a:lstStyle/>
        <a:p>
          <a:pPr algn="ctr" rtl="1"/>
          <a:endParaRPr lang="en-US" sz="2800" b="1">
            <a:cs typeface="+mj-cs"/>
          </a:endParaRPr>
        </a:p>
      </dgm:t>
    </dgm:pt>
    <dgm:pt modelId="{7808C844-7637-47C8-888E-5A5CFDB819FB}">
      <dgm:prSet custT="1"/>
      <dgm:spPr/>
      <dgm:t>
        <a:bodyPr/>
        <a:lstStyle/>
        <a:p>
          <a:pPr algn="ctr" rtl="1"/>
          <a:r>
            <a:rPr lang="ar-EG" sz="2800" b="1">
              <a:cs typeface="+mj-cs"/>
            </a:rPr>
            <a:t>العيشُ في بيئةٍ كئيبةٍ</a:t>
          </a:r>
          <a:endParaRPr lang="en-US" sz="2800" b="1">
            <a:cs typeface="+mj-cs"/>
          </a:endParaRPr>
        </a:p>
      </dgm:t>
    </dgm:pt>
    <dgm:pt modelId="{BFA6F4A2-37CA-4BE5-8BC5-C340C4E3670C}" type="parTrans" cxnId="{44974A6D-0AAD-4ED3-9AA5-9830C8A81605}">
      <dgm:prSet/>
      <dgm:spPr/>
      <dgm:t>
        <a:bodyPr/>
        <a:lstStyle/>
        <a:p>
          <a:pPr algn="ctr" rtl="1"/>
          <a:endParaRPr lang="en-US" sz="2800" b="1">
            <a:cs typeface="+mj-cs"/>
          </a:endParaRPr>
        </a:p>
      </dgm:t>
    </dgm:pt>
    <dgm:pt modelId="{B9E7C125-4E82-4BA4-92F9-3D40C66AEE96}" type="sibTrans" cxnId="{44974A6D-0AAD-4ED3-9AA5-9830C8A81605}">
      <dgm:prSet/>
      <dgm:spPr/>
      <dgm:t>
        <a:bodyPr/>
        <a:lstStyle/>
        <a:p>
          <a:pPr algn="ctr" rtl="1"/>
          <a:endParaRPr lang="en-US" sz="2800" b="1">
            <a:cs typeface="+mj-cs"/>
          </a:endParaRPr>
        </a:p>
      </dgm:t>
    </dgm:pt>
    <dgm:pt modelId="{51BB5793-DF46-49C5-8D3E-BE65C54281A2}">
      <dgm:prSet custT="1"/>
      <dgm:spPr/>
      <dgm:t>
        <a:bodyPr/>
        <a:lstStyle/>
        <a:p>
          <a:pPr algn="ctr" rtl="1"/>
          <a:r>
            <a:rPr lang="ar-EG" sz="2800" b="1">
              <a:cs typeface="+mj-cs"/>
            </a:rPr>
            <a:t>وفاةُ شخصٍ عزيزٍ على الفردِ كأحدِ الوالدين</a:t>
          </a:r>
          <a:endParaRPr lang="en-US" sz="2800" b="1">
            <a:cs typeface="+mj-cs"/>
          </a:endParaRPr>
        </a:p>
      </dgm:t>
    </dgm:pt>
    <dgm:pt modelId="{6A27EF7D-6E33-40E3-9B0C-95103B5F11F2}" type="parTrans" cxnId="{0A98660A-8A66-4AB8-B498-45B602F3DBDD}">
      <dgm:prSet/>
      <dgm:spPr/>
      <dgm:t>
        <a:bodyPr/>
        <a:lstStyle/>
        <a:p>
          <a:pPr algn="ctr" rtl="1"/>
          <a:endParaRPr lang="en-US" sz="2800" b="1">
            <a:cs typeface="+mj-cs"/>
          </a:endParaRPr>
        </a:p>
      </dgm:t>
    </dgm:pt>
    <dgm:pt modelId="{6D282AB7-31E7-404D-8C9A-47AAA29A1785}" type="sibTrans" cxnId="{0A98660A-8A66-4AB8-B498-45B602F3DBDD}">
      <dgm:prSet/>
      <dgm:spPr/>
      <dgm:t>
        <a:bodyPr/>
        <a:lstStyle/>
        <a:p>
          <a:pPr algn="ctr" rtl="1"/>
          <a:endParaRPr lang="en-US" sz="2800" b="1">
            <a:cs typeface="+mj-cs"/>
          </a:endParaRPr>
        </a:p>
      </dgm:t>
    </dgm:pt>
    <dgm:pt modelId="{16C279D8-94FF-4DDF-8927-B5AFAE3833DD}" type="pres">
      <dgm:prSet presAssocID="{1C4061AC-05C7-49DC-8776-3E6C08C53A9B}" presName="CompostProcess" presStyleCnt="0">
        <dgm:presLayoutVars>
          <dgm:dir/>
          <dgm:resizeHandles val="exact"/>
        </dgm:presLayoutVars>
      </dgm:prSet>
      <dgm:spPr/>
    </dgm:pt>
    <dgm:pt modelId="{B8D20091-7E55-4251-AD8B-59CD6FEEDBA4}" type="pres">
      <dgm:prSet presAssocID="{1C4061AC-05C7-49DC-8776-3E6C08C53A9B}" presName="arrow" presStyleLbl="bgShp" presStyleIdx="0" presStyleCnt="1"/>
      <dgm:spPr/>
    </dgm:pt>
    <dgm:pt modelId="{EFAEDB54-821B-4741-9D94-F1AF26DC913D}" type="pres">
      <dgm:prSet presAssocID="{1C4061AC-05C7-49DC-8776-3E6C08C53A9B}" presName="linearProcess" presStyleCnt="0"/>
      <dgm:spPr/>
    </dgm:pt>
    <dgm:pt modelId="{D5CD52CB-FD26-47B6-9023-B0B46E88E361}" type="pres">
      <dgm:prSet presAssocID="{4C402395-5F03-44E4-9B51-A56D8E780429}" presName="textNode" presStyleLbl="node1" presStyleIdx="0" presStyleCnt="4">
        <dgm:presLayoutVars>
          <dgm:bulletEnabled val="1"/>
        </dgm:presLayoutVars>
      </dgm:prSet>
      <dgm:spPr/>
    </dgm:pt>
    <dgm:pt modelId="{1D655B08-59B7-452D-A3D5-0AA44DA224A2}" type="pres">
      <dgm:prSet presAssocID="{51D0C97E-85C8-46DA-A10D-649CC21986D6}" presName="sibTrans" presStyleCnt="0"/>
      <dgm:spPr/>
    </dgm:pt>
    <dgm:pt modelId="{8A47E785-ACAC-45F9-9C70-8A5A8898B4D2}" type="pres">
      <dgm:prSet presAssocID="{1563AB67-5ADE-4832-954E-BE1840D28B4D}" presName="textNode" presStyleLbl="node1" presStyleIdx="1" presStyleCnt="4">
        <dgm:presLayoutVars>
          <dgm:bulletEnabled val="1"/>
        </dgm:presLayoutVars>
      </dgm:prSet>
      <dgm:spPr/>
    </dgm:pt>
    <dgm:pt modelId="{9B864832-373B-4C81-BCD3-8B020ED7565A}" type="pres">
      <dgm:prSet presAssocID="{007BDF01-0EB1-42C8-8637-28B115A0BFB8}" presName="sibTrans" presStyleCnt="0"/>
      <dgm:spPr/>
    </dgm:pt>
    <dgm:pt modelId="{4384DF74-D0BB-48DE-9428-2B53EAA22D4E}" type="pres">
      <dgm:prSet presAssocID="{7808C844-7637-47C8-888E-5A5CFDB819FB}" presName="textNode" presStyleLbl="node1" presStyleIdx="2" presStyleCnt="4">
        <dgm:presLayoutVars>
          <dgm:bulletEnabled val="1"/>
        </dgm:presLayoutVars>
      </dgm:prSet>
      <dgm:spPr/>
    </dgm:pt>
    <dgm:pt modelId="{B934181F-561E-4867-AF8D-2261885101FF}" type="pres">
      <dgm:prSet presAssocID="{B9E7C125-4E82-4BA4-92F9-3D40C66AEE96}" presName="sibTrans" presStyleCnt="0"/>
      <dgm:spPr/>
    </dgm:pt>
    <dgm:pt modelId="{5A994F22-CE94-4F94-8EC5-6F4A779FA001}" type="pres">
      <dgm:prSet presAssocID="{51BB5793-DF46-49C5-8D3E-BE65C54281A2}" presName="textNode" presStyleLbl="node1" presStyleIdx="3" presStyleCnt="4">
        <dgm:presLayoutVars>
          <dgm:bulletEnabled val="1"/>
        </dgm:presLayoutVars>
      </dgm:prSet>
      <dgm:spPr/>
    </dgm:pt>
  </dgm:ptLst>
  <dgm:cxnLst>
    <dgm:cxn modelId="{537B4309-2D82-4816-8DDA-A34D1D23D6C8}" srcId="{1C4061AC-05C7-49DC-8776-3E6C08C53A9B}" destId="{1563AB67-5ADE-4832-954E-BE1840D28B4D}" srcOrd="1" destOrd="0" parTransId="{B02BCD0D-4F8B-40FB-A1BC-F607F8A5BFCC}" sibTransId="{007BDF01-0EB1-42C8-8637-28B115A0BFB8}"/>
    <dgm:cxn modelId="{0A98660A-8A66-4AB8-B498-45B602F3DBDD}" srcId="{1C4061AC-05C7-49DC-8776-3E6C08C53A9B}" destId="{51BB5793-DF46-49C5-8D3E-BE65C54281A2}" srcOrd="3" destOrd="0" parTransId="{6A27EF7D-6E33-40E3-9B0C-95103B5F11F2}" sibTransId="{6D282AB7-31E7-404D-8C9A-47AAA29A1785}"/>
    <dgm:cxn modelId="{853D4320-B2CC-427C-89F4-B4C03294B01A}" srcId="{1C4061AC-05C7-49DC-8776-3E6C08C53A9B}" destId="{4C402395-5F03-44E4-9B51-A56D8E780429}" srcOrd="0" destOrd="0" parTransId="{96E07925-7FCB-47A7-9628-76EF250BB2B6}" sibTransId="{51D0C97E-85C8-46DA-A10D-649CC21986D6}"/>
    <dgm:cxn modelId="{44974A6D-0AAD-4ED3-9AA5-9830C8A81605}" srcId="{1C4061AC-05C7-49DC-8776-3E6C08C53A9B}" destId="{7808C844-7637-47C8-888E-5A5CFDB819FB}" srcOrd="2" destOrd="0" parTransId="{BFA6F4A2-37CA-4BE5-8BC5-C340C4E3670C}" sibTransId="{B9E7C125-4E82-4BA4-92F9-3D40C66AEE96}"/>
    <dgm:cxn modelId="{B16FAB9E-1E81-4ED4-9498-5287575D9BF6}" type="presOf" srcId="{4C402395-5F03-44E4-9B51-A56D8E780429}" destId="{D5CD52CB-FD26-47B6-9023-B0B46E88E361}" srcOrd="0" destOrd="0" presId="urn:microsoft.com/office/officeart/2005/8/layout/hProcess9"/>
    <dgm:cxn modelId="{C46A57C7-EE20-493D-8877-D35BB2EFEDAC}" type="presOf" srcId="{1C4061AC-05C7-49DC-8776-3E6C08C53A9B}" destId="{16C279D8-94FF-4DDF-8927-B5AFAE3833DD}" srcOrd="0" destOrd="0" presId="urn:microsoft.com/office/officeart/2005/8/layout/hProcess9"/>
    <dgm:cxn modelId="{A1884AC9-40F7-4242-80F5-D4696C2BDCA3}" type="presOf" srcId="{1563AB67-5ADE-4832-954E-BE1840D28B4D}" destId="{8A47E785-ACAC-45F9-9C70-8A5A8898B4D2}" srcOrd="0" destOrd="0" presId="urn:microsoft.com/office/officeart/2005/8/layout/hProcess9"/>
    <dgm:cxn modelId="{87D66BC9-8527-4B91-A388-9EC5A51BD3ED}" type="presOf" srcId="{7808C844-7637-47C8-888E-5A5CFDB819FB}" destId="{4384DF74-D0BB-48DE-9428-2B53EAA22D4E}" srcOrd="0" destOrd="0" presId="urn:microsoft.com/office/officeart/2005/8/layout/hProcess9"/>
    <dgm:cxn modelId="{3F94CAFA-5EFF-4945-A59F-571346BCD230}" type="presOf" srcId="{51BB5793-DF46-49C5-8D3E-BE65C54281A2}" destId="{5A994F22-CE94-4F94-8EC5-6F4A779FA001}" srcOrd="0" destOrd="0" presId="urn:microsoft.com/office/officeart/2005/8/layout/hProcess9"/>
    <dgm:cxn modelId="{D6123114-B674-4F76-A3CE-DB88967AACE9}" type="presParOf" srcId="{16C279D8-94FF-4DDF-8927-B5AFAE3833DD}" destId="{B8D20091-7E55-4251-AD8B-59CD6FEEDBA4}" srcOrd="0" destOrd="0" presId="urn:microsoft.com/office/officeart/2005/8/layout/hProcess9"/>
    <dgm:cxn modelId="{1ED08349-B6FA-4465-8B2B-8F8AA199ABF0}" type="presParOf" srcId="{16C279D8-94FF-4DDF-8927-B5AFAE3833DD}" destId="{EFAEDB54-821B-4741-9D94-F1AF26DC913D}" srcOrd="1" destOrd="0" presId="urn:microsoft.com/office/officeart/2005/8/layout/hProcess9"/>
    <dgm:cxn modelId="{97F957A4-E549-4908-BA59-05C1B622B280}" type="presParOf" srcId="{EFAEDB54-821B-4741-9D94-F1AF26DC913D}" destId="{D5CD52CB-FD26-47B6-9023-B0B46E88E361}" srcOrd="0" destOrd="0" presId="urn:microsoft.com/office/officeart/2005/8/layout/hProcess9"/>
    <dgm:cxn modelId="{83698289-11E8-4FAC-8980-59D05B18C877}" type="presParOf" srcId="{EFAEDB54-821B-4741-9D94-F1AF26DC913D}" destId="{1D655B08-59B7-452D-A3D5-0AA44DA224A2}" srcOrd="1" destOrd="0" presId="urn:microsoft.com/office/officeart/2005/8/layout/hProcess9"/>
    <dgm:cxn modelId="{2EDB3B71-78FD-4D62-AE86-2B17B5A3A088}" type="presParOf" srcId="{EFAEDB54-821B-4741-9D94-F1AF26DC913D}" destId="{8A47E785-ACAC-45F9-9C70-8A5A8898B4D2}" srcOrd="2" destOrd="0" presId="urn:microsoft.com/office/officeart/2005/8/layout/hProcess9"/>
    <dgm:cxn modelId="{5124A95A-F9ED-4ACB-8E7E-739FD3D9B270}" type="presParOf" srcId="{EFAEDB54-821B-4741-9D94-F1AF26DC913D}" destId="{9B864832-373B-4C81-BCD3-8B020ED7565A}" srcOrd="3" destOrd="0" presId="urn:microsoft.com/office/officeart/2005/8/layout/hProcess9"/>
    <dgm:cxn modelId="{89EEDCAF-8722-4065-876F-9A3B96C9FE28}" type="presParOf" srcId="{EFAEDB54-821B-4741-9D94-F1AF26DC913D}" destId="{4384DF74-D0BB-48DE-9428-2B53EAA22D4E}" srcOrd="4" destOrd="0" presId="urn:microsoft.com/office/officeart/2005/8/layout/hProcess9"/>
    <dgm:cxn modelId="{AD18B922-039A-4121-B364-29ED51F3F045}" type="presParOf" srcId="{EFAEDB54-821B-4741-9D94-F1AF26DC913D}" destId="{B934181F-561E-4867-AF8D-2261885101FF}" srcOrd="5" destOrd="0" presId="urn:microsoft.com/office/officeart/2005/8/layout/hProcess9"/>
    <dgm:cxn modelId="{62D30D52-E26B-4FC4-B198-E86334B36775}" type="presParOf" srcId="{EFAEDB54-821B-4741-9D94-F1AF26DC913D}" destId="{5A994F22-CE94-4F94-8EC5-6F4A779FA001}"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BD2FEE2-3352-40AF-8F31-F1B997842C73}"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3A094649-4719-49B9-8C3E-B2AAF660265A}">
      <dgm:prSet custT="1"/>
      <dgm:spPr/>
      <dgm:t>
        <a:bodyPr/>
        <a:lstStyle/>
        <a:p>
          <a:pPr algn="ctr" rtl="1"/>
          <a:r>
            <a:rPr lang="ar-EG" sz="2800" b="1">
              <a:cs typeface="+mj-cs"/>
            </a:rPr>
            <a:t>انخفاض مُستوى النشاط، والميل إلى الكسلِ الدائم</a:t>
          </a:r>
          <a:endParaRPr lang="en-US" sz="2800" b="1">
            <a:cs typeface="+mj-cs"/>
          </a:endParaRPr>
        </a:p>
      </dgm:t>
    </dgm:pt>
    <dgm:pt modelId="{B22FDFA3-5EA1-4193-B7A9-E1BE0089D3D4}" type="parTrans" cxnId="{F6B3F449-6A28-4BCC-AEDE-5DF8FA0D7DBE}">
      <dgm:prSet/>
      <dgm:spPr/>
      <dgm:t>
        <a:bodyPr/>
        <a:lstStyle/>
        <a:p>
          <a:pPr algn="ctr" rtl="1"/>
          <a:endParaRPr lang="en-US" sz="2800" b="1">
            <a:cs typeface="+mj-cs"/>
          </a:endParaRPr>
        </a:p>
      </dgm:t>
    </dgm:pt>
    <dgm:pt modelId="{A0689068-68A1-4F76-873F-F835E52D6FAE}" type="sibTrans" cxnId="{F6B3F449-6A28-4BCC-AEDE-5DF8FA0D7DBE}">
      <dgm:prSet/>
      <dgm:spPr/>
      <dgm:t>
        <a:bodyPr/>
        <a:lstStyle/>
        <a:p>
          <a:pPr algn="ctr" rtl="1"/>
          <a:endParaRPr lang="en-US" sz="2800" b="1">
            <a:cs typeface="+mj-cs"/>
          </a:endParaRPr>
        </a:p>
      </dgm:t>
    </dgm:pt>
    <dgm:pt modelId="{31A6F548-A309-4D06-9D48-8529EA6B1062}">
      <dgm:prSet custT="1"/>
      <dgm:spPr/>
      <dgm:t>
        <a:bodyPr/>
        <a:lstStyle/>
        <a:p>
          <a:pPr algn="ctr" rtl="1"/>
          <a:r>
            <a:rPr lang="ar-EG" sz="2800" b="1">
              <a:cs typeface="+mj-cs"/>
            </a:rPr>
            <a:t>الشعور بتعبٍ عام، وعدم القدرة على القيامِ بالنشاطاتِ اليوميّة</a:t>
          </a:r>
          <a:endParaRPr lang="en-US" sz="2800" b="1">
            <a:cs typeface="+mj-cs"/>
          </a:endParaRPr>
        </a:p>
      </dgm:t>
    </dgm:pt>
    <dgm:pt modelId="{F73AA8E6-D37D-4718-89C2-7DF35026C83E}" type="parTrans" cxnId="{0C1EB77F-6316-4185-B52A-0E325C61685B}">
      <dgm:prSet/>
      <dgm:spPr/>
      <dgm:t>
        <a:bodyPr/>
        <a:lstStyle/>
        <a:p>
          <a:pPr algn="ctr" rtl="1"/>
          <a:endParaRPr lang="en-US" sz="2800" b="1">
            <a:cs typeface="+mj-cs"/>
          </a:endParaRPr>
        </a:p>
      </dgm:t>
    </dgm:pt>
    <dgm:pt modelId="{D9C94D89-BD87-4A1F-9B8E-7A70EFC8180F}" type="sibTrans" cxnId="{0C1EB77F-6316-4185-B52A-0E325C61685B}">
      <dgm:prSet/>
      <dgm:spPr/>
      <dgm:t>
        <a:bodyPr/>
        <a:lstStyle/>
        <a:p>
          <a:pPr algn="ctr" rtl="1"/>
          <a:endParaRPr lang="en-US" sz="2800" b="1">
            <a:cs typeface="+mj-cs"/>
          </a:endParaRPr>
        </a:p>
      </dgm:t>
    </dgm:pt>
    <dgm:pt modelId="{3B6E224F-CAAB-4E34-BFA9-B07721BC10D3}">
      <dgm:prSet custT="1"/>
      <dgm:spPr/>
      <dgm:t>
        <a:bodyPr/>
        <a:lstStyle/>
        <a:p>
          <a:pPr algn="ctr" rtl="1"/>
          <a:r>
            <a:rPr lang="ar-EG" sz="2800" b="1">
              <a:cs typeface="+mj-cs"/>
            </a:rPr>
            <a:t>المُعاناة مِن سوء المزاج في أغلبِ الأوقات</a:t>
          </a:r>
          <a:endParaRPr lang="en-US" sz="2800" b="1">
            <a:cs typeface="+mj-cs"/>
          </a:endParaRPr>
        </a:p>
      </dgm:t>
    </dgm:pt>
    <dgm:pt modelId="{CEFBB215-1174-42CE-8FB7-F5E8C49A74DE}" type="parTrans" cxnId="{A0D14170-A3B0-4EC9-A75B-C7E8ACC2AA4C}">
      <dgm:prSet/>
      <dgm:spPr/>
      <dgm:t>
        <a:bodyPr/>
        <a:lstStyle/>
        <a:p>
          <a:pPr algn="ctr" rtl="1"/>
          <a:endParaRPr lang="en-US" sz="2800" b="1">
            <a:cs typeface="+mj-cs"/>
          </a:endParaRPr>
        </a:p>
      </dgm:t>
    </dgm:pt>
    <dgm:pt modelId="{A8CAEF21-D537-4991-B7F3-C7A7262AA8E7}" type="sibTrans" cxnId="{A0D14170-A3B0-4EC9-A75B-C7E8ACC2AA4C}">
      <dgm:prSet/>
      <dgm:spPr/>
      <dgm:t>
        <a:bodyPr/>
        <a:lstStyle/>
        <a:p>
          <a:pPr algn="ctr" rtl="1"/>
          <a:endParaRPr lang="en-US" sz="2800" b="1">
            <a:cs typeface="+mj-cs"/>
          </a:endParaRPr>
        </a:p>
      </dgm:t>
    </dgm:pt>
    <dgm:pt modelId="{3E477C32-A570-4168-A992-AA7075828F0C}">
      <dgm:prSet custT="1"/>
      <dgm:spPr/>
      <dgm:t>
        <a:bodyPr/>
        <a:lstStyle/>
        <a:p>
          <a:pPr algn="ctr" rtl="1"/>
          <a:r>
            <a:rPr lang="ar-EG" sz="2800" b="1">
              <a:cs typeface="+mj-cs"/>
            </a:rPr>
            <a:t>الأرقُ وعدم القدرة على النومِ بشكلٍ صحيح</a:t>
          </a:r>
          <a:endParaRPr lang="en-US" sz="2800" b="1">
            <a:cs typeface="+mj-cs"/>
          </a:endParaRPr>
        </a:p>
      </dgm:t>
    </dgm:pt>
    <dgm:pt modelId="{F988C320-7354-4939-88D4-633B4EE782BE}" type="parTrans" cxnId="{27B21673-A700-4441-A0FD-9DEDDC95819A}">
      <dgm:prSet/>
      <dgm:spPr/>
      <dgm:t>
        <a:bodyPr/>
        <a:lstStyle/>
        <a:p>
          <a:pPr algn="ctr" rtl="1"/>
          <a:endParaRPr lang="en-US" sz="2800" b="1">
            <a:cs typeface="+mj-cs"/>
          </a:endParaRPr>
        </a:p>
      </dgm:t>
    </dgm:pt>
    <dgm:pt modelId="{1213EFF2-9B95-42D8-863C-F3188989299D}" type="sibTrans" cxnId="{27B21673-A700-4441-A0FD-9DEDDC95819A}">
      <dgm:prSet/>
      <dgm:spPr/>
      <dgm:t>
        <a:bodyPr/>
        <a:lstStyle/>
        <a:p>
          <a:pPr algn="ctr" rtl="1"/>
          <a:endParaRPr lang="en-US" sz="2800" b="1">
            <a:cs typeface="+mj-cs"/>
          </a:endParaRPr>
        </a:p>
      </dgm:t>
    </dgm:pt>
    <dgm:pt modelId="{AC582071-07A6-40BA-B366-79E2EAA26FC0}">
      <dgm:prSet custT="1"/>
      <dgm:spPr/>
      <dgm:t>
        <a:bodyPr/>
        <a:lstStyle/>
        <a:p>
          <a:pPr algn="ctr" rtl="1"/>
          <a:r>
            <a:rPr lang="ar-EG" sz="2800" b="1">
              <a:cs typeface="+mj-cs"/>
            </a:rPr>
            <a:t>ظهورُ علامات القلق على المُصابِ بالإحباط</a:t>
          </a:r>
          <a:endParaRPr lang="en-US" sz="2800" b="1">
            <a:cs typeface="+mj-cs"/>
          </a:endParaRPr>
        </a:p>
      </dgm:t>
    </dgm:pt>
    <dgm:pt modelId="{D07BEAB2-47D9-43F3-A6BC-1B5409F1F905}" type="parTrans" cxnId="{E1CF8CB7-0E47-452A-9FFB-327DB2C61DC8}">
      <dgm:prSet/>
      <dgm:spPr/>
      <dgm:t>
        <a:bodyPr/>
        <a:lstStyle/>
        <a:p>
          <a:pPr algn="ctr" rtl="1"/>
          <a:endParaRPr lang="en-US" sz="2800" b="1">
            <a:cs typeface="+mj-cs"/>
          </a:endParaRPr>
        </a:p>
      </dgm:t>
    </dgm:pt>
    <dgm:pt modelId="{84F77873-7E77-4237-93C0-A676EB961EDC}" type="sibTrans" cxnId="{E1CF8CB7-0E47-452A-9FFB-327DB2C61DC8}">
      <dgm:prSet/>
      <dgm:spPr/>
      <dgm:t>
        <a:bodyPr/>
        <a:lstStyle/>
        <a:p>
          <a:pPr algn="ctr" rtl="1"/>
          <a:endParaRPr lang="en-US" sz="2800" b="1">
            <a:cs typeface="+mj-cs"/>
          </a:endParaRPr>
        </a:p>
      </dgm:t>
    </dgm:pt>
    <dgm:pt modelId="{FF60A5B3-BB8D-4B71-8CA3-9E883B3FEFFD}">
      <dgm:prSet custT="1"/>
      <dgm:spPr/>
      <dgm:t>
        <a:bodyPr/>
        <a:lstStyle/>
        <a:p>
          <a:pPr algn="ctr" rtl="1"/>
          <a:r>
            <a:rPr lang="ar-EG" sz="2800" b="1">
              <a:cs typeface="+mj-cs"/>
            </a:rPr>
            <a:t>الشعورُ بالذنبِ؛ بسبب الفشل في تحقيقِ الفرد لهدفِه</a:t>
          </a:r>
          <a:endParaRPr lang="en-US" sz="2800" b="1">
            <a:cs typeface="+mj-cs"/>
          </a:endParaRPr>
        </a:p>
      </dgm:t>
    </dgm:pt>
    <dgm:pt modelId="{4B6184F5-5790-4422-8498-C700A8C8BA3C}" type="parTrans" cxnId="{883377D4-C15B-4AA0-84C8-4F099FA5CFB0}">
      <dgm:prSet/>
      <dgm:spPr/>
      <dgm:t>
        <a:bodyPr/>
        <a:lstStyle/>
        <a:p>
          <a:pPr algn="ctr" rtl="1"/>
          <a:endParaRPr lang="en-US" sz="2800" b="1">
            <a:cs typeface="+mj-cs"/>
          </a:endParaRPr>
        </a:p>
      </dgm:t>
    </dgm:pt>
    <dgm:pt modelId="{0850D85D-3BA3-4800-AD31-9594CD68B878}" type="sibTrans" cxnId="{883377D4-C15B-4AA0-84C8-4F099FA5CFB0}">
      <dgm:prSet/>
      <dgm:spPr/>
      <dgm:t>
        <a:bodyPr/>
        <a:lstStyle/>
        <a:p>
          <a:pPr algn="ctr" rtl="1"/>
          <a:endParaRPr lang="en-US" sz="2800" b="1">
            <a:cs typeface="+mj-cs"/>
          </a:endParaRPr>
        </a:p>
      </dgm:t>
    </dgm:pt>
    <dgm:pt modelId="{322F9E8D-42C9-4499-82C9-A086BCF305E6}" type="pres">
      <dgm:prSet presAssocID="{DBD2FEE2-3352-40AF-8F31-F1B997842C73}" presName="Name0" presStyleCnt="0">
        <dgm:presLayoutVars>
          <dgm:chMax val="7"/>
          <dgm:chPref val="7"/>
          <dgm:dir/>
        </dgm:presLayoutVars>
      </dgm:prSet>
      <dgm:spPr/>
    </dgm:pt>
    <dgm:pt modelId="{15EA4AF1-EECA-4340-B118-EAC219A4827D}" type="pres">
      <dgm:prSet presAssocID="{DBD2FEE2-3352-40AF-8F31-F1B997842C73}" presName="Name1" presStyleCnt="0"/>
      <dgm:spPr/>
    </dgm:pt>
    <dgm:pt modelId="{AF7A5695-2414-4B49-A130-1B5A65389912}" type="pres">
      <dgm:prSet presAssocID="{DBD2FEE2-3352-40AF-8F31-F1B997842C73}" presName="cycle" presStyleCnt="0"/>
      <dgm:spPr/>
    </dgm:pt>
    <dgm:pt modelId="{662FBADD-61CD-4959-8DD4-E938431967DF}" type="pres">
      <dgm:prSet presAssocID="{DBD2FEE2-3352-40AF-8F31-F1B997842C73}" presName="srcNode" presStyleLbl="node1" presStyleIdx="0" presStyleCnt="6"/>
      <dgm:spPr/>
    </dgm:pt>
    <dgm:pt modelId="{9B74ED95-40B3-4B14-B635-6DFA60CABF2F}" type="pres">
      <dgm:prSet presAssocID="{DBD2FEE2-3352-40AF-8F31-F1B997842C73}" presName="conn" presStyleLbl="parChTrans1D2" presStyleIdx="0" presStyleCnt="1"/>
      <dgm:spPr/>
    </dgm:pt>
    <dgm:pt modelId="{E5F73CD1-1BE5-4782-AC2E-1F6310E08213}" type="pres">
      <dgm:prSet presAssocID="{DBD2FEE2-3352-40AF-8F31-F1B997842C73}" presName="extraNode" presStyleLbl="node1" presStyleIdx="0" presStyleCnt="6"/>
      <dgm:spPr/>
    </dgm:pt>
    <dgm:pt modelId="{E2513FDC-1C08-454C-A130-9E934F645CCF}" type="pres">
      <dgm:prSet presAssocID="{DBD2FEE2-3352-40AF-8F31-F1B997842C73}" presName="dstNode" presStyleLbl="node1" presStyleIdx="0" presStyleCnt="6"/>
      <dgm:spPr/>
    </dgm:pt>
    <dgm:pt modelId="{4F90430E-05BF-454F-BDCD-0BACAE415E31}" type="pres">
      <dgm:prSet presAssocID="{3A094649-4719-49B9-8C3E-B2AAF660265A}" presName="text_1" presStyleLbl="node1" presStyleIdx="0" presStyleCnt="6">
        <dgm:presLayoutVars>
          <dgm:bulletEnabled val="1"/>
        </dgm:presLayoutVars>
      </dgm:prSet>
      <dgm:spPr/>
    </dgm:pt>
    <dgm:pt modelId="{F707F801-8B77-4937-94AA-0366CC4D67D9}" type="pres">
      <dgm:prSet presAssocID="{3A094649-4719-49B9-8C3E-B2AAF660265A}" presName="accent_1" presStyleCnt="0"/>
      <dgm:spPr/>
    </dgm:pt>
    <dgm:pt modelId="{397DCB89-0E2E-406F-8EAC-05A170FF7D28}" type="pres">
      <dgm:prSet presAssocID="{3A094649-4719-49B9-8C3E-B2AAF660265A}" presName="accentRepeatNode" presStyleLbl="solidFgAcc1" presStyleIdx="0" presStyleCnt="6"/>
      <dgm:spPr/>
    </dgm:pt>
    <dgm:pt modelId="{299207C8-8D87-4D5A-B10F-750D232A9364}" type="pres">
      <dgm:prSet presAssocID="{31A6F548-A309-4D06-9D48-8529EA6B1062}" presName="text_2" presStyleLbl="node1" presStyleIdx="1" presStyleCnt="6">
        <dgm:presLayoutVars>
          <dgm:bulletEnabled val="1"/>
        </dgm:presLayoutVars>
      </dgm:prSet>
      <dgm:spPr/>
    </dgm:pt>
    <dgm:pt modelId="{3930892E-A8D9-40E6-9DB4-BD3DD2E917DF}" type="pres">
      <dgm:prSet presAssocID="{31A6F548-A309-4D06-9D48-8529EA6B1062}" presName="accent_2" presStyleCnt="0"/>
      <dgm:spPr/>
    </dgm:pt>
    <dgm:pt modelId="{C433C9E4-D53A-4BD0-B78E-566A141B689F}" type="pres">
      <dgm:prSet presAssocID="{31A6F548-A309-4D06-9D48-8529EA6B1062}" presName="accentRepeatNode" presStyleLbl="solidFgAcc1" presStyleIdx="1" presStyleCnt="6"/>
      <dgm:spPr/>
    </dgm:pt>
    <dgm:pt modelId="{BEEBC768-BFEF-448E-AF77-BE9C65E26B6E}" type="pres">
      <dgm:prSet presAssocID="{3B6E224F-CAAB-4E34-BFA9-B07721BC10D3}" presName="text_3" presStyleLbl="node1" presStyleIdx="2" presStyleCnt="6">
        <dgm:presLayoutVars>
          <dgm:bulletEnabled val="1"/>
        </dgm:presLayoutVars>
      </dgm:prSet>
      <dgm:spPr/>
    </dgm:pt>
    <dgm:pt modelId="{193FC840-1F0F-42DC-9A21-EC885A96F600}" type="pres">
      <dgm:prSet presAssocID="{3B6E224F-CAAB-4E34-BFA9-B07721BC10D3}" presName="accent_3" presStyleCnt="0"/>
      <dgm:spPr/>
    </dgm:pt>
    <dgm:pt modelId="{E30B28DD-AC58-44B3-A105-1E0444768323}" type="pres">
      <dgm:prSet presAssocID="{3B6E224F-CAAB-4E34-BFA9-B07721BC10D3}" presName="accentRepeatNode" presStyleLbl="solidFgAcc1" presStyleIdx="2" presStyleCnt="6"/>
      <dgm:spPr/>
    </dgm:pt>
    <dgm:pt modelId="{8CD73112-805D-4E6F-9DF4-0CCFBDFB34B1}" type="pres">
      <dgm:prSet presAssocID="{3E477C32-A570-4168-A992-AA7075828F0C}" presName="text_4" presStyleLbl="node1" presStyleIdx="3" presStyleCnt="6">
        <dgm:presLayoutVars>
          <dgm:bulletEnabled val="1"/>
        </dgm:presLayoutVars>
      </dgm:prSet>
      <dgm:spPr/>
    </dgm:pt>
    <dgm:pt modelId="{2288ECE6-587C-4DF5-80C1-C8FC8DCD0167}" type="pres">
      <dgm:prSet presAssocID="{3E477C32-A570-4168-A992-AA7075828F0C}" presName="accent_4" presStyleCnt="0"/>
      <dgm:spPr/>
    </dgm:pt>
    <dgm:pt modelId="{BD7DA1EF-127B-4148-8E54-F65E2014761E}" type="pres">
      <dgm:prSet presAssocID="{3E477C32-A570-4168-A992-AA7075828F0C}" presName="accentRepeatNode" presStyleLbl="solidFgAcc1" presStyleIdx="3" presStyleCnt="6"/>
      <dgm:spPr/>
    </dgm:pt>
    <dgm:pt modelId="{D4F0A463-7F3E-433A-A65E-15C51CA81584}" type="pres">
      <dgm:prSet presAssocID="{AC582071-07A6-40BA-B366-79E2EAA26FC0}" presName="text_5" presStyleLbl="node1" presStyleIdx="4" presStyleCnt="6">
        <dgm:presLayoutVars>
          <dgm:bulletEnabled val="1"/>
        </dgm:presLayoutVars>
      </dgm:prSet>
      <dgm:spPr/>
    </dgm:pt>
    <dgm:pt modelId="{A5183849-323B-467E-AE79-83015EDB374A}" type="pres">
      <dgm:prSet presAssocID="{AC582071-07A6-40BA-B366-79E2EAA26FC0}" presName="accent_5" presStyleCnt="0"/>
      <dgm:spPr/>
    </dgm:pt>
    <dgm:pt modelId="{33CCA7FA-9290-410F-8385-73939DBA34F2}" type="pres">
      <dgm:prSet presAssocID="{AC582071-07A6-40BA-B366-79E2EAA26FC0}" presName="accentRepeatNode" presStyleLbl="solidFgAcc1" presStyleIdx="4" presStyleCnt="6"/>
      <dgm:spPr/>
    </dgm:pt>
    <dgm:pt modelId="{562E3390-7BF6-4320-8AA6-B6313C9AFD35}" type="pres">
      <dgm:prSet presAssocID="{FF60A5B3-BB8D-4B71-8CA3-9E883B3FEFFD}" presName="text_6" presStyleLbl="node1" presStyleIdx="5" presStyleCnt="6">
        <dgm:presLayoutVars>
          <dgm:bulletEnabled val="1"/>
        </dgm:presLayoutVars>
      </dgm:prSet>
      <dgm:spPr/>
    </dgm:pt>
    <dgm:pt modelId="{6155D53E-B767-4EC7-A431-E8261B801116}" type="pres">
      <dgm:prSet presAssocID="{FF60A5B3-BB8D-4B71-8CA3-9E883B3FEFFD}" presName="accent_6" presStyleCnt="0"/>
      <dgm:spPr/>
    </dgm:pt>
    <dgm:pt modelId="{F28BC09D-DBD5-47A5-B923-6AACC98A3E19}" type="pres">
      <dgm:prSet presAssocID="{FF60A5B3-BB8D-4B71-8CA3-9E883B3FEFFD}" presName="accentRepeatNode" presStyleLbl="solidFgAcc1" presStyleIdx="5" presStyleCnt="6"/>
      <dgm:spPr/>
    </dgm:pt>
  </dgm:ptLst>
  <dgm:cxnLst>
    <dgm:cxn modelId="{1BB83701-955D-49FF-9D51-935F92CB7D03}" type="presOf" srcId="{DBD2FEE2-3352-40AF-8F31-F1B997842C73}" destId="{322F9E8D-42C9-4499-82C9-A086BCF305E6}" srcOrd="0" destOrd="0" presId="urn:microsoft.com/office/officeart/2008/layout/VerticalCurvedList"/>
    <dgm:cxn modelId="{E95F1B0D-3A26-4279-835D-DC95A97FEECE}" type="presOf" srcId="{3A094649-4719-49B9-8C3E-B2AAF660265A}" destId="{4F90430E-05BF-454F-BDCD-0BACAE415E31}" srcOrd="0" destOrd="0" presId="urn:microsoft.com/office/officeart/2008/layout/VerticalCurvedList"/>
    <dgm:cxn modelId="{A6DE5019-ED7A-4CBF-8E80-E94DCBFEA4C5}" type="presOf" srcId="{31A6F548-A309-4D06-9D48-8529EA6B1062}" destId="{299207C8-8D87-4D5A-B10F-750D232A9364}" srcOrd="0" destOrd="0" presId="urn:microsoft.com/office/officeart/2008/layout/VerticalCurvedList"/>
    <dgm:cxn modelId="{61691D2D-05F5-466B-A294-15AC5C7A5485}" type="presOf" srcId="{FF60A5B3-BB8D-4B71-8CA3-9E883B3FEFFD}" destId="{562E3390-7BF6-4320-8AA6-B6313C9AFD35}" srcOrd="0" destOrd="0" presId="urn:microsoft.com/office/officeart/2008/layout/VerticalCurvedList"/>
    <dgm:cxn modelId="{F6B3F449-6A28-4BCC-AEDE-5DF8FA0D7DBE}" srcId="{DBD2FEE2-3352-40AF-8F31-F1B997842C73}" destId="{3A094649-4719-49B9-8C3E-B2AAF660265A}" srcOrd="0" destOrd="0" parTransId="{B22FDFA3-5EA1-4193-B7A9-E1BE0089D3D4}" sibTransId="{A0689068-68A1-4F76-873F-F835E52D6FAE}"/>
    <dgm:cxn modelId="{A0D14170-A3B0-4EC9-A75B-C7E8ACC2AA4C}" srcId="{DBD2FEE2-3352-40AF-8F31-F1B997842C73}" destId="{3B6E224F-CAAB-4E34-BFA9-B07721BC10D3}" srcOrd="2" destOrd="0" parTransId="{CEFBB215-1174-42CE-8FB7-F5E8C49A74DE}" sibTransId="{A8CAEF21-D537-4991-B7F3-C7A7262AA8E7}"/>
    <dgm:cxn modelId="{27B21673-A700-4441-A0FD-9DEDDC95819A}" srcId="{DBD2FEE2-3352-40AF-8F31-F1B997842C73}" destId="{3E477C32-A570-4168-A992-AA7075828F0C}" srcOrd="3" destOrd="0" parTransId="{F988C320-7354-4939-88D4-633B4EE782BE}" sibTransId="{1213EFF2-9B95-42D8-863C-F3188989299D}"/>
    <dgm:cxn modelId="{0C1EB77F-6316-4185-B52A-0E325C61685B}" srcId="{DBD2FEE2-3352-40AF-8F31-F1B997842C73}" destId="{31A6F548-A309-4D06-9D48-8529EA6B1062}" srcOrd="1" destOrd="0" parTransId="{F73AA8E6-D37D-4718-89C2-7DF35026C83E}" sibTransId="{D9C94D89-BD87-4A1F-9B8E-7A70EFC8180F}"/>
    <dgm:cxn modelId="{A022FE81-2359-4A9F-A08E-7C4AF74C15AE}" type="presOf" srcId="{3E477C32-A570-4168-A992-AA7075828F0C}" destId="{8CD73112-805D-4E6F-9DF4-0CCFBDFB34B1}" srcOrd="0" destOrd="0" presId="urn:microsoft.com/office/officeart/2008/layout/VerticalCurvedList"/>
    <dgm:cxn modelId="{718901A7-51C6-4EB0-AD09-E2A8B6A3D839}" type="presOf" srcId="{AC582071-07A6-40BA-B366-79E2EAA26FC0}" destId="{D4F0A463-7F3E-433A-A65E-15C51CA81584}" srcOrd="0" destOrd="0" presId="urn:microsoft.com/office/officeart/2008/layout/VerticalCurvedList"/>
    <dgm:cxn modelId="{E1CF8CB7-0E47-452A-9FFB-327DB2C61DC8}" srcId="{DBD2FEE2-3352-40AF-8F31-F1B997842C73}" destId="{AC582071-07A6-40BA-B366-79E2EAA26FC0}" srcOrd="4" destOrd="0" parTransId="{D07BEAB2-47D9-43F3-A6BC-1B5409F1F905}" sibTransId="{84F77873-7E77-4237-93C0-A676EB961EDC}"/>
    <dgm:cxn modelId="{A14EAEBB-4120-40F7-BC38-FB1BEA6E46D7}" type="presOf" srcId="{A0689068-68A1-4F76-873F-F835E52D6FAE}" destId="{9B74ED95-40B3-4B14-B635-6DFA60CABF2F}" srcOrd="0" destOrd="0" presId="urn:microsoft.com/office/officeart/2008/layout/VerticalCurvedList"/>
    <dgm:cxn modelId="{883377D4-C15B-4AA0-84C8-4F099FA5CFB0}" srcId="{DBD2FEE2-3352-40AF-8F31-F1B997842C73}" destId="{FF60A5B3-BB8D-4B71-8CA3-9E883B3FEFFD}" srcOrd="5" destOrd="0" parTransId="{4B6184F5-5790-4422-8498-C700A8C8BA3C}" sibTransId="{0850D85D-3BA3-4800-AD31-9594CD68B878}"/>
    <dgm:cxn modelId="{812DEFE0-3293-4149-A5CA-2843E1CBD12E}" type="presOf" srcId="{3B6E224F-CAAB-4E34-BFA9-B07721BC10D3}" destId="{BEEBC768-BFEF-448E-AF77-BE9C65E26B6E}" srcOrd="0" destOrd="0" presId="urn:microsoft.com/office/officeart/2008/layout/VerticalCurvedList"/>
    <dgm:cxn modelId="{B4FC89E1-89F7-4839-B297-7195FC690C94}" type="presParOf" srcId="{322F9E8D-42C9-4499-82C9-A086BCF305E6}" destId="{15EA4AF1-EECA-4340-B118-EAC219A4827D}" srcOrd="0" destOrd="0" presId="urn:microsoft.com/office/officeart/2008/layout/VerticalCurvedList"/>
    <dgm:cxn modelId="{755C6D4F-43E2-4BFD-A71D-96138767ABD1}" type="presParOf" srcId="{15EA4AF1-EECA-4340-B118-EAC219A4827D}" destId="{AF7A5695-2414-4B49-A130-1B5A65389912}" srcOrd="0" destOrd="0" presId="urn:microsoft.com/office/officeart/2008/layout/VerticalCurvedList"/>
    <dgm:cxn modelId="{E117C47A-B6FE-45CD-8A90-1CB389246566}" type="presParOf" srcId="{AF7A5695-2414-4B49-A130-1B5A65389912}" destId="{662FBADD-61CD-4959-8DD4-E938431967DF}" srcOrd="0" destOrd="0" presId="urn:microsoft.com/office/officeart/2008/layout/VerticalCurvedList"/>
    <dgm:cxn modelId="{F032D783-9529-49E0-AA2F-3676BFEA1828}" type="presParOf" srcId="{AF7A5695-2414-4B49-A130-1B5A65389912}" destId="{9B74ED95-40B3-4B14-B635-6DFA60CABF2F}" srcOrd="1" destOrd="0" presId="urn:microsoft.com/office/officeart/2008/layout/VerticalCurvedList"/>
    <dgm:cxn modelId="{18533044-7E7E-40BB-BB03-61B6AC7DB6B7}" type="presParOf" srcId="{AF7A5695-2414-4B49-A130-1B5A65389912}" destId="{E5F73CD1-1BE5-4782-AC2E-1F6310E08213}" srcOrd="2" destOrd="0" presId="urn:microsoft.com/office/officeart/2008/layout/VerticalCurvedList"/>
    <dgm:cxn modelId="{A1AD8613-002D-42C1-A49B-EFFAD1649E55}" type="presParOf" srcId="{AF7A5695-2414-4B49-A130-1B5A65389912}" destId="{E2513FDC-1C08-454C-A130-9E934F645CCF}" srcOrd="3" destOrd="0" presId="urn:microsoft.com/office/officeart/2008/layout/VerticalCurvedList"/>
    <dgm:cxn modelId="{3EB82CBC-8D00-44B6-B79B-BB98B7F1A1C2}" type="presParOf" srcId="{15EA4AF1-EECA-4340-B118-EAC219A4827D}" destId="{4F90430E-05BF-454F-BDCD-0BACAE415E31}" srcOrd="1" destOrd="0" presId="urn:microsoft.com/office/officeart/2008/layout/VerticalCurvedList"/>
    <dgm:cxn modelId="{62EBB51D-1423-44C2-A86B-9FFFB4C71801}" type="presParOf" srcId="{15EA4AF1-EECA-4340-B118-EAC219A4827D}" destId="{F707F801-8B77-4937-94AA-0366CC4D67D9}" srcOrd="2" destOrd="0" presId="urn:microsoft.com/office/officeart/2008/layout/VerticalCurvedList"/>
    <dgm:cxn modelId="{446CEB69-C337-4F6C-B790-A64A8C954486}" type="presParOf" srcId="{F707F801-8B77-4937-94AA-0366CC4D67D9}" destId="{397DCB89-0E2E-406F-8EAC-05A170FF7D28}" srcOrd="0" destOrd="0" presId="urn:microsoft.com/office/officeart/2008/layout/VerticalCurvedList"/>
    <dgm:cxn modelId="{29048072-199F-43A6-83A6-FF6BE277BBDC}" type="presParOf" srcId="{15EA4AF1-EECA-4340-B118-EAC219A4827D}" destId="{299207C8-8D87-4D5A-B10F-750D232A9364}" srcOrd="3" destOrd="0" presId="urn:microsoft.com/office/officeart/2008/layout/VerticalCurvedList"/>
    <dgm:cxn modelId="{07F386BE-B0FE-42AE-ADC5-953A1EA244A6}" type="presParOf" srcId="{15EA4AF1-EECA-4340-B118-EAC219A4827D}" destId="{3930892E-A8D9-40E6-9DB4-BD3DD2E917DF}" srcOrd="4" destOrd="0" presId="urn:microsoft.com/office/officeart/2008/layout/VerticalCurvedList"/>
    <dgm:cxn modelId="{587E12CC-272D-4DE9-9F23-83A02ADD5F25}" type="presParOf" srcId="{3930892E-A8D9-40E6-9DB4-BD3DD2E917DF}" destId="{C433C9E4-D53A-4BD0-B78E-566A141B689F}" srcOrd="0" destOrd="0" presId="urn:microsoft.com/office/officeart/2008/layout/VerticalCurvedList"/>
    <dgm:cxn modelId="{DB86F0A6-5A5E-438E-B231-19D67784863F}" type="presParOf" srcId="{15EA4AF1-EECA-4340-B118-EAC219A4827D}" destId="{BEEBC768-BFEF-448E-AF77-BE9C65E26B6E}" srcOrd="5" destOrd="0" presId="urn:microsoft.com/office/officeart/2008/layout/VerticalCurvedList"/>
    <dgm:cxn modelId="{01467BEB-894B-44C6-A7D7-13A5A6AEFCF6}" type="presParOf" srcId="{15EA4AF1-EECA-4340-B118-EAC219A4827D}" destId="{193FC840-1F0F-42DC-9A21-EC885A96F600}" srcOrd="6" destOrd="0" presId="urn:microsoft.com/office/officeart/2008/layout/VerticalCurvedList"/>
    <dgm:cxn modelId="{25728996-788D-4288-A47B-F785B114FC33}" type="presParOf" srcId="{193FC840-1F0F-42DC-9A21-EC885A96F600}" destId="{E30B28DD-AC58-44B3-A105-1E0444768323}" srcOrd="0" destOrd="0" presId="urn:microsoft.com/office/officeart/2008/layout/VerticalCurvedList"/>
    <dgm:cxn modelId="{F0D7FCFF-F2B8-4F7B-AD58-FCB9CF2C19D1}" type="presParOf" srcId="{15EA4AF1-EECA-4340-B118-EAC219A4827D}" destId="{8CD73112-805D-4E6F-9DF4-0CCFBDFB34B1}" srcOrd="7" destOrd="0" presId="urn:microsoft.com/office/officeart/2008/layout/VerticalCurvedList"/>
    <dgm:cxn modelId="{EA74768A-495C-4FCD-9634-75709C22F9C1}" type="presParOf" srcId="{15EA4AF1-EECA-4340-B118-EAC219A4827D}" destId="{2288ECE6-587C-4DF5-80C1-C8FC8DCD0167}" srcOrd="8" destOrd="0" presId="urn:microsoft.com/office/officeart/2008/layout/VerticalCurvedList"/>
    <dgm:cxn modelId="{A849356B-F929-4B6B-AA60-0FE9412044FB}" type="presParOf" srcId="{2288ECE6-587C-4DF5-80C1-C8FC8DCD0167}" destId="{BD7DA1EF-127B-4148-8E54-F65E2014761E}" srcOrd="0" destOrd="0" presId="urn:microsoft.com/office/officeart/2008/layout/VerticalCurvedList"/>
    <dgm:cxn modelId="{1BA0162C-DCF1-4FCA-BB3A-04EADEAEED17}" type="presParOf" srcId="{15EA4AF1-EECA-4340-B118-EAC219A4827D}" destId="{D4F0A463-7F3E-433A-A65E-15C51CA81584}" srcOrd="9" destOrd="0" presId="urn:microsoft.com/office/officeart/2008/layout/VerticalCurvedList"/>
    <dgm:cxn modelId="{54861FBD-8A49-42F4-B7E0-127E6A0B3593}" type="presParOf" srcId="{15EA4AF1-EECA-4340-B118-EAC219A4827D}" destId="{A5183849-323B-467E-AE79-83015EDB374A}" srcOrd="10" destOrd="0" presId="urn:microsoft.com/office/officeart/2008/layout/VerticalCurvedList"/>
    <dgm:cxn modelId="{7158DACE-1A6B-4AC7-8C9E-F8F11F55B18F}" type="presParOf" srcId="{A5183849-323B-467E-AE79-83015EDB374A}" destId="{33CCA7FA-9290-410F-8385-73939DBA34F2}" srcOrd="0" destOrd="0" presId="urn:microsoft.com/office/officeart/2008/layout/VerticalCurvedList"/>
    <dgm:cxn modelId="{EC002A0C-0AAB-47FC-B805-A70BE41F4BBD}" type="presParOf" srcId="{15EA4AF1-EECA-4340-B118-EAC219A4827D}" destId="{562E3390-7BF6-4320-8AA6-B6313C9AFD35}" srcOrd="11" destOrd="0" presId="urn:microsoft.com/office/officeart/2008/layout/VerticalCurvedList"/>
    <dgm:cxn modelId="{8CD6EFE9-0B2C-400D-AFCE-A10BE36B8D65}" type="presParOf" srcId="{15EA4AF1-EECA-4340-B118-EAC219A4827D}" destId="{6155D53E-B767-4EC7-A431-E8261B801116}" srcOrd="12" destOrd="0" presId="urn:microsoft.com/office/officeart/2008/layout/VerticalCurvedList"/>
    <dgm:cxn modelId="{4852632C-B568-45AC-9FA6-5DB8F4E9BF0B}" type="presParOf" srcId="{6155D53E-B767-4EC7-A431-E8261B801116}" destId="{F28BC09D-DBD5-47A5-B923-6AACC98A3E1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262AFE15-C6C8-4DA1-8168-7C9C14171F10}" type="doc">
      <dgm:prSet loTypeId="urn:microsoft.com/office/officeart/2005/8/layout/pyramid2" loCatId="list" qsTypeId="urn:microsoft.com/office/officeart/2005/8/quickstyle/simple1" qsCatId="simple" csTypeId="urn:microsoft.com/office/officeart/2005/8/colors/accent1_5" csCatId="accent1" phldr="1"/>
      <dgm:spPr/>
    </dgm:pt>
    <dgm:pt modelId="{B77EC354-8767-419F-9A86-06621E62AAB0}">
      <dgm:prSet custT="1">
        <dgm:style>
          <a:lnRef idx="2">
            <a:schemeClr val="accent6"/>
          </a:lnRef>
          <a:fillRef idx="1">
            <a:schemeClr val="lt1"/>
          </a:fillRef>
          <a:effectRef idx="0">
            <a:schemeClr val="accent6"/>
          </a:effectRef>
          <a:fontRef idx="minor">
            <a:schemeClr val="dk1"/>
          </a:fontRef>
        </dgm:style>
      </dgm:prSet>
      <dgm:spPr/>
      <dgm:t>
        <a:bodyPr/>
        <a:lstStyle/>
        <a:p>
          <a:r>
            <a:rPr lang="ar-EG" sz="2800" b="1">
              <a:cs typeface="+mj-cs"/>
            </a:rPr>
            <a:t>التوكل على الله وتقوية الوازع الديني </a:t>
          </a:r>
          <a:endParaRPr lang="en-US" sz="2800" b="1">
            <a:cs typeface="+mj-cs"/>
          </a:endParaRPr>
        </a:p>
      </dgm:t>
    </dgm:pt>
    <dgm:pt modelId="{E565073B-D613-41BC-AFDC-63D5D63AA152}" type="parTrans" cxnId="{C923CCDC-70A3-4741-A1A1-C4A9D2A69DD7}">
      <dgm:prSet/>
      <dgm:spPr/>
      <dgm:t>
        <a:bodyPr/>
        <a:lstStyle/>
        <a:p>
          <a:endParaRPr lang="en-US" sz="2800" b="1">
            <a:cs typeface="+mj-cs"/>
          </a:endParaRPr>
        </a:p>
      </dgm:t>
    </dgm:pt>
    <dgm:pt modelId="{448E4692-21C2-4A28-AAF0-904034DB586F}" type="sibTrans" cxnId="{C923CCDC-70A3-4741-A1A1-C4A9D2A69DD7}">
      <dgm:prSet/>
      <dgm:spPr/>
      <dgm:t>
        <a:bodyPr/>
        <a:lstStyle/>
        <a:p>
          <a:endParaRPr lang="en-US" sz="2800" b="1">
            <a:cs typeface="+mj-cs"/>
          </a:endParaRPr>
        </a:p>
      </dgm:t>
    </dgm:pt>
    <dgm:pt modelId="{40DEF60C-3B20-415B-925B-FBA6DA235562}">
      <dgm:prSet custT="1">
        <dgm:style>
          <a:lnRef idx="2">
            <a:schemeClr val="accent5"/>
          </a:lnRef>
          <a:fillRef idx="1">
            <a:schemeClr val="lt1"/>
          </a:fillRef>
          <a:effectRef idx="0">
            <a:schemeClr val="accent5"/>
          </a:effectRef>
          <a:fontRef idx="minor">
            <a:schemeClr val="dk1"/>
          </a:fontRef>
        </dgm:style>
      </dgm:prSet>
      <dgm:spPr/>
      <dgm:t>
        <a:bodyPr/>
        <a:lstStyle/>
        <a:p>
          <a:r>
            <a:rPr lang="ar-EG" sz="2800" b="1">
              <a:cs typeface="+mj-cs"/>
            </a:rPr>
            <a:t>المرونة </a:t>
          </a:r>
          <a:endParaRPr lang="en-US" sz="2800" b="1">
            <a:cs typeface="+mj-cs"/>
          </a:endParaRPr>
        </a:p>
      </dgm:t>
    </dgm:pt>
    <dgm:pt modelId="{75AD4675-9BD0-45F4-A64A-F41265C1CF7F}" type="parTrans" cxnId="{786EF985-E52C-4B6F-BA21-D3811C3C2297}">
      <dgm:prSet/>
      <dgm:spPr/>
      <dgm:t>
        <a:bodyPr/>
        <a:lstStyle/>
        <a:p>
          <a:endParaRPr lang="en-US" sz="2800" b="1">
            <a:cs typeface="+mj-cs"/>
          </a:endParaRPr>
        </a:p>
      </dgm:t>
    </dgm:pt>
    <dgm:pt modelId="{E744B15F-6020-41CB-8CD6-166E8A707058}" type="sibTrans" cxnId="{786EF985-E52C-4B6F-BA21-D3811C3C2297}">
      <dgm:prSet/>
      <dgm:spPr/>
      <dgm:t>
        <a:bodyPr/>
        <a:lstStyle/>
        <a:p>
          <a:endParaRPr lang="en-US" sz="2800" b="1">
            <a:cs typeface="+mj-cs"/>
          </a:endParaRPr>
        </a:p>
      </dgm:t>
    </dgm:pt>
    <dgm:pt modelId="{F7BE7A40-35E6-46D2-9EA0-7C804019F403}">
      <dgm:prSet custT="1">
        <dgm:style>
          <a:lnRef idx="2">
            <a:schemeClr val="accent4"/>
          </a:lnRef>
          <a:fillRef idx="1">
            <a:schemeClr val="lt1"/>
          </a:fillRef>
          <a:effectRef idx="0">
            <a:schemeClr val="accent4"/>
          </a:effectRef>
          <a:fontRef idx="minor">
            <a:schemeClr val="dk1"/>
          </a:fontRef>
        </dgm:style>
      </dgm:prSet>
      <dgm:spPr/>
      <dgm:t>
        <a:bodyPr/>
        <a:lstStyle/>
        <a:p>
          <a:r>
            <a:rPr lang="ar-EG" sz="2800" b="1">
              <a:cs typeface="+mj-cs"/>
            </a:rPr>
            <a:t>تنظيم الوقت </a:t>
          </a:r>
          <a:endParaRPr lang="en-US" sz="2800" b="1">
            <a:cs typeface="+mj-cs"/>
          </a:endParaRPr>
        </a:p>
      </dgm:t>
    </dgm:pt>
    <dgm:pt modelId="{907AD10D-8E86-4F6F-A927-62B554DB91DA}" type="parTrans" cxnId="{E811E20A-FE33-4A8A-9C99-3A1335B613DD}">
      <dgm:prSet/>
      <dgm:spPr/>
      <dgm:t>
        <a:bodyPr/>
        <a:lstStyle/>
        <a:p>
          <a:endParaRPr lang="en-US" sz="2800" b="1">
            <a:cs typeface="+mj-cs"/>
          </a:endParaRPr>
        </a:p>
      </dgm:t>
    </dgm:pt>
    <dgm:pt modelId="{8EF6914B-7940-4088-B9CE-818B49F8334C}" type="sibTrans" cxnId="{E811E20A-FE33-4A8A-9C99-3A1335B613DD}">
      <dgm:prSet/>
      <dgm:spPr/>
      <dgm:t>
        <a:bodyPr/>
        <a:lstStyle/>
        <a:p>
          <a:endParaRPr lang="en-US" sz="2800" b="1">
            <a:cs typeface="+mj-cs"/>
          </a:endParaRPr>
        </a:p>
      </dgm:t>
    </dgm:pt>
    <dgm:pt modelId="{F747DEE1-30E0-4B05-8C09-0AE22C62CB23}">
      <dgm:prSet custT="1">
        <dgm:style>
          <a:lnRef idx="2">
            <a:schemeClr val="accent3"/>
          </a:lnRef>
          <a:fillRef idx="1">
            <a:schemeClr val="lt1"/>
          </a:fillRef>
          <a:effectRef idx="0">
            <a:schemeClr val="accent3"/>
          </a:effectRef>
          <a:fontRef idx="minor">
            <a:schemeClr val="dk1"/>
          </a:fontRef>
        </dgm:style>
      </dgm:prSet>
      <dgm:spPr/>
      <dgm:t>
        <a:bodyPr/>
        <a:lstStyle/>
        <a:p>
          <a:r>
            <a:rPr lang="ar-EG" sz="2800" b="1">
              <a:cs typeface="+mj-cs"/>
            </a:rPr>
            <a:t>التنفس بعمق </a:t>
          </a:r>
          <a:endParaRPr lang="en-US" sz="2800" b="1">
            <a:cs typeface="+mj-cs"/>
          </a:endParaRPr>
        </a:p>
      </dgm:t>
    </dgm:pt>
    <dgm:pt modelId="{FB41DF36-DBEE-4003-A851-20FCD96AEAF4}" type="parTrans" cxnId="{03396F80-B1CA-4AB3-9330-AA94D33C5971}">
      <dgm:prSet/>
      <dgm:spPr/>
      <dgm:t>
        <a:bodyPr/>
        <a:lstStyle/>
        <a:p>
          <a:endParaRPr lang="en-US" sz="2800" b="1">
            <a:cs typeface="+mj-cs"/>
          </a:endParaRPr>
        </a:p>
      </dgm:t>
    </dgm:pt>
    <dgm:pt modelId="{C95339A6-E375-4D75-953F-BE0A02F3F447}" type="sibTrans" cxnId="{03396F80-B1CA-4AB3-9330-AA94D33C5971}">
      <dgm:prSet/>
      <dgm:spPr/>
      <dgm:t>
        <a:bodyPr/>
        <a:lstStyle/>
        <a:p>
          <a:endParaRPr lang="en-US" sz="2800" b="1">
            <a:cs typeface="+mj-cs"/>
          </a:endParaRPr>
        </a:p>
      </dgm:t>
    </dgm:pt>
    <dgm:pt modelId="{7B8FEAC6-2B14-4BAF-A219-842588A11F6A}">
      <dgm:prSet custT="1">
        <dgm:style>
          <a:lnRef idx="2">
            <a:schemeClr val="accent2"/>
          </a:lnRef>
          <a:fillRef idx="1">
            <a:schemeClr val="lt1"/>
          </a:fillRef>
          <a:effectRef idx="0">
            <a:schemeClr val="accent2"/>
          </a:effectRef>
          <a:fontRef idx="minor">
            <a:schemeClr val="dk1"/>
          </a:fontRef>
        </dgm:style>
      </dgm:prSet>
      <dgm:spPr/>
      <dgm:t>
        <a:bodyPr/>
        <a:lstStyle/>
        <a:p>
          <a:r>
            <a:rPr lang="ar-EG" sz="2800" b="1">
              <a:cs typeface="+mj-cs"/>
            </a:rPr>
            <a:t>ممارسة الرياضة </a:t>
          </a:r>
          <a:endParaRPr lang="en-US" sz="2800" b="1">
            <a:cs typeface="+mj-cs"/>
          </a:endParaRPr>
        </a:p>
      </dgm:t>
    </dgm:pt>
    <dgm:pt modelId="{6549F21D-6159-4B06-974F-CBF5E7A497A1}" type="parTrans" cxnId="{CEECEFBC-7A2F-4F31-A60B-BDBC485B1F50}">
      <dgm:prSet/>
      <dgm:spPr/>
      <dgm:t>
        <a:bodyPr/>
        <a:lstStyle/>
        <a:p>
          <a:endParaRPr lang="en-US" sz="2800" b="1">
            <a:cs typeface="+mj-cs"/>
          </a:endParaRPr>
        </a:p>
      </dgm:t>
    </dgm:pt>
    <dgm:pt modelId="{20DC36E7-E486-4764-BBD6-BC59C7E18E11}" type="sibTrans" cxnId="{CEECEFBC-7A2F-4F31-A60B-BDBC485B1F50}">
      <dgm:prSet/>
      <dgm:spPr/>
      <dgm:t>
        <a:bodyPr/>
        <a:lstStyle/>
        <a:p>
          <a:endParaRPr lang="en-US" sz="2800" b="1">
            <a:cs typeface="+mj-cs"/>
          </a:endParaRPr>
        </a:p>
      </dgm:t>
    </dgm:pt>
    <dgm:pt modelId="{7C654EFF-12E6-4A83-90C7-D7BBFC359E85}">
      <dgm:prSet custT="1">
        <dgm:style>
          <a:lnRef idx="2">
            <a:schemeClr val="accent1"/>
          </a:lnRef>
          <a:fillRef idx="1">
            <a:schemeClr val="lt1"/>
          </a:fillRef>
          <a:effectRef idx="0">
            <a:schemeClr val="accent1"/>
          </a:effectRef>
          <a:fontRef idx="minor">
            <a:schemeClr val="dk1"/>
          </a:fontRef>
        </dgm:style>
      </dgm:prSet>
      <dgm:spPr/>
      <dgm:t>
        <a:bodyPr/>
        <a:lstStyle/>
        <a:p>
          <a:r>
            <a:rPr lang="ar-EG" sz="2800" b="1">
              <a:cs typeface="+mj-cs"/>
            </a:rPr>
            <a:t>الخروج للطبيعة</a:t>
          </a:r>
          <a:endParaRPr lang="en-US" sz="2800" b="1">
            <a:cs typeface="+mj-cs"/>
          </a:endParaRPr>
        </a:p>
      </dgm:t>
    </dgm:pt>
    <dgm:pt modelId="{8B473B11-FE8D-4198-8E2E-054B5EC946F9}" type="parTrans" cxnId="{B8245D42-AABC-4C89-AB03-EE2ED6FF9A66}">
      <dgm:prSet/>
      <dgm:spPr/>
      <dgm:t>
        <a:bodyPr/>
        <a:lstStyle/>
        <a:p>
          <a:endParaRPr lang="en-US" sz="2800" b="1">
            <a:cs typeface="+mj-cs"/>
          </a:endParaRPr>
        </a:p>
      </dgm:t>
    </dgm:pt>
    <dgm:pt modelId="{CF65F4F4-BF0F-436D-AF2D-650CE5C0E46D}" type="sibTrans" cxnId="{B8245D42-AABC-4C89-AB03-EE2ED6FF9A66}">
      <dgm:prSet/>
      <dgm:spPr/>
      <dgm:t>
        <a:bodyPr/>
        <a:lstStyle/>
        <a:p>
          <a:endParaRPr lang="en-US" sz="2800" b="1">
            <a:cs typeface="+mj-cs"/>
          </a:endParaRPr>
        </a:p>
      </dgm:t>
    </dgm:pt>
    <dgm:pt modelId="{4DCA241E-C773-4AE6-9145-6E293C1F4AC4}" type="pres">
      <dgm:prSet presAssocID="{262AFE15-C6C8-4DA1-8168-7C9C14171F10}" presName="compositeShape" presStyleCnt="0">
        <dgm:presLayoutVars>
          <dgm:dir/>
          <dgm:resizeHandles/>
        </dgm:presLayoutVars>
      </dgm:prSet>
      <dgm:spPr/>
    </dgm:pt>
    <dgm:pt modelId="{07A402DD-85F7-4AE3-AD29-54C69DE840A7}" type="pres">
      <dgm:prSet presAssocID="{262AFE15-C6C8-4DA1-8168-7C9C14171F10}" presName="pyramid" presStyleLbl="node1" presStyleIdx="0" presStyleCnt="1"/>
      <dgm:spPr/>
    </dgm:pt>
    <dgm:pt modelId="{B207E02D-9408-414A-B909-35F3FF9C7CD2}" type="pres">
      <dgm:prSet presAssocID="{262AFE15-C6C8-4DA1-8168-7C9C14171F10}" presName="theList" presStyleCnt="0"/>
      <dgm:spPr/>
    </dgm:pt>
    <dgm:pt modelId="{8C9A1338-6456-4F5E-9898-1C846964C735}" type="pres">
      <dgm:prSet presAssocID="{B77EC354-8767-419F-9A86-06621E62AAB0}" presName="aNode" presStyleLbl="fgAcc1" presStyleIdx="0" presStyleCnt="6" custScaleY="171232">
        <dgm:presLayoutVars>
          <dgm:bulletEnabled val="1"/>
        </dgm:presLayoutVars>
      </dgm:prSet>
      <dgm:spPr/>
    </dgm:pt>
    <dgm:pt modelId="{B7B5E110-832B-442C-9BF1-1968FBDAE6A2}" type="pres">
      <dgm:prSet presAssocID="{B77EC354-8767-419F-9A86-06621E62AAB0}" presName="aSpace" presStyleCnt="0"/>
      <dgm:spPr/>
    </dgm:pt>
    <dgm:pt modelId="{C0306230-DAE1-46B9-B4CB-10240DAAA503}" type="pres">
      <dgm:prSet presAssocID="{40DEF60C-3B20-415B-925B-FBA6DA235562}" presName="aNode" presStyleLbl="fgAcc1" presStyleIdx="1" presStyleCnt="6">
        <dgm:presLayoutVars>
          <dgm:bulletEnabled val="1"/>
        </dgm:presLayoutVars>
      </dgm:prSet>
      <dgm:spPr/>
    </dgm:pt>
    <dgm:pt modelId="{98E0F201-A803-4226-B3A0-F31206B9447C}" type="pres">
      <dgm:prSet presAssocID="{40DEF60C-3B20-415B-925B-FBA6DA235562}" presName="aSpace" presStyleCnt="0"/>
      <dgm:spPr/>
    </dgm:pt>
    <dgm:pt modelId="{0865E7FE-E2EA-4020-989E-2C5C65E96C3C}" type="pres">
      <dgm:prSet presAssocID="{F7BE7A40-35E6-46D2-9EA0-7C804019F403}" presName="aNode" presStyleLbl="fgAcc1" presStyleIdx="2" presStyleCnt="6">
        <dgm:presLayoutVars>
          <dgm:bulletEnabled val="1"/>
        </dgm:presLayoutVars>
      </dgm:prSet>
      <dgm:spPr/>
    </dgm:pt>
    <dgm:pt modelId="{14C79D5A-A9AF-45BF-9FEB-27596A16B81F}" type="pres">
      <dgm:prSet presAssocID="{F7BE7A40-35E6-46D2-9EA0-7C804019F403}" presName="aSpace" presStyleCnt="0"/>
      <dgm:spPr/>
    </dgm:pt>
    <dgm:pt modelId="{12200309-DAE6-4B4D-B8B6-15006D8A0799}" type="pres">
      <dgm:prSet presAssocID="{F747DEE1-30E0-4B05-8C09-0AE22C62CB23}" presName="aNode" presStyleLbl="fgAcc1" presStyleIdx="3" presStyleCnt="6">
        <dgm:presLayoutVars>
          <dgm:bulletEnabled val="1"/>
        </dgm:presLayoutVars>
      </dgm:prSet>
      <dgm:spPr/>
    </dgm:pt>
    <dgm:pt modelId="{4C6B028D-4790-4B82-A810-1DFB70BD0E0B}" type="pres">
      <dgm:prSet presAssocID="{F747DEE1-30E0-4B05-8C09-0AE22C62CB23}" presName="aSpace" presStyleCnt="0"/>
      <dgm:spPr/>
    </dgm:pt>
    <dgm:pt modelId="{934286E8-D43C-4F67-B178-EC65694E9310}" type="pres">
      <dgm:prSet presAssocID="{7B8FEAC6-2B14-4BAF-A219-842588A11F6A}" presName="aNode" presStyleLbl="fgAcc1" presStyleIdx="4" presStyleCnt="6">
        <dgm:presLayoutVars>
          <dgm:bulletEnabled val="1"/>
        </dgm:presLayoutVars>
      </dgm:prSet>
      <dgm:spPr/>
    </dgm:pt>
    <dgm:pt modelId="{F2F8F2AF-EFD9-402A-A411-D2068E141262}" type="pres">
      <dgm:prSet presAssocID="{7B8FEAC6-2B14-4BAF-A219-842588A11F6A}" presName="aSpace" presStyleCnt="0"/>
      <dgm:spPr/>
    </dgm:pt>
    <dgm:pt modelId="{04B4537E-8866-4313-ACF0-77B6D482B6FB}" type="pres">
      <dgm:prSet presAssocID="{7C654EFF-12E6-4A83-90C7-D7BBFC359E85}" presName="aNode" presStyleLbl="fgAcc1" presStyleIdx="5" presStyleCnt="6">
        <dgm:presLayoutVars>
          <dgm:bulletEnabled val="1"/>
        </dgm:presLayoutVars>
      </dgm:prSet>
      <dgm:spPr/>
    </dgm:pt>
    <dgm:pt modelId="{6BD2D269-5E79-4204-B1CD-E8778091802C}" type="pres">
      <dgm:prSet presAssocID="{7C654EFF-12E6-4A83-90C7-D7BBFC359E85}" presName="aSpace" presStyleCnt="0"/>
      <dgm:spPr/>
    </dgm:pt>
  </dgm:ptLst>
  <dgm:cxnLst>
    <dgm:cxn modelId="{E811E20A-FE33-4A8A-9C99-3A1335B613DD}" srcId="{262AFE15-C6C8-4DA1-8168-7C9C14171F10}" destId="{F7BE7A40-35E6-46D2-9EA0-7C804019F403}" srcOrd="2" destOrd="0" parTransId="{907AD10D-8E86-4F6F-A927-62B554DB91DA}" sibTransId="{8EF6914B-7940-4088-B9CE-818B49F8334C}"/>
    <dgm:cxn modelId="{5E781D22-D8EB-4CD8-9628-1D9C315ACA5D}" type="presOf" srcId="{7C654EFF-12E6-4A83-90C7-D7BBFC359E85}" destId="{04B4537E-8866-4313-ACF0-77B6D482B6FB}" srcOrd="0" destOrd="0" presId="urn:microsoft.com/office/officeart/2005/8/layout/pyramid2"/>
    <dgm:cxn modelId="{65C39633-5430-4D32-8A4D-59179EC677B7}" type="presOf" srcId="{40DEF60C-3B20-415B-925B-FBA6DA235562}" destId="{C0306230-DAE1-46B9-B4CB-10240DAAA503}" srcOrd="0" destOrd="0" presId="urn:microsoft.com/office/officeart/2005/8/layout/pyramid2"/>
    <dgm:cxn modelId="{B8245D42-AABC-4C89-AB03-EE2ED6FF9A66}" srcId="{262AFE15-C6C8-4DA1-8168-7C9C14171F10}" destId="{7C654EFF-12E6-4A83-90C7-D7BBFC359E85}" srcOrd="5" destOrd="0" parTransId="{8B473B11-FE8D-4198-8E2E-054B5EC946F9}" sibTransId="{CF65F4F4-BF0F-436D-AF2D-650CE5C0E46D}"/>
    <dgm:cxn modelId="{A9C05855-A281-42DE-AAE1-5D4C41609778}" type="presOf" srcId="{F7BE7A40-35E6-46D2-9EA0-7C804019F403}" destId="{0865E7FE-E2EA-4020-989E-2C5C65E96C3C}" srcOrd="0" destOrd="0" presId="urn:microsoft.com/office/officeart/2005/8/layout/pyramid2"/>
    <dgm:cxn modelId="{03396F80-B1CA-4AB3-9330-AA94D33C5971}" srcId="{262AFE15-C6C8-4DA1-8168-7C9C14171F10}" destId="{F747DEE1-30E0-4B05-8C09-0AE22C62CB23}" srcOrd="3" destOrd="0" parTransId="{FB41DF36-DBEE-4003-A851-20FCD96AEAF4}" sibTransId="{C95339A6-E375-4D75-953F-BE0A02F3F447}"/>
    <dgm:cxn modelId="{786EF985-E52C-4B6F-BA21-D3811C3C2297}" srcId="{262AFE15-C6C8-4DA1-8168-7C9C14171F10}" destId="{40DEF60C-3B20-415B-925B-FBA6DA235562}" srcOrd="1" destOrd="0" parTransId="{75AD4675-9BD0-45F4-A64A-F41265C1CF7F}" sibTransId="{E744B15F-6020-41CB-8CD6-166E8A707058}"/>
    <dgm:cxn modelId="{5898F598-794B-46E2-966C-2A8F8DFC40E2}" type="presOf" srcId="{F747DEE1-30E0-4B05-8C09-0AE22C62CB23}" destId="{12200309-DAE6-4B4D-B8B6-15006D8A0799}" srcOrd="0" destOrd="0" presId="urn:microsoft.com/office/officeart/2005/8/layout/pyramid2"/>
    <dgm:cxn modelId="{CEECEFBC-7A2F-4F31-A60B-BDBC485B1F50}" srcId="{262AFE15-C6C8-4DA1-8168-7C9C14171F10}" destId="{7B8FEAC6-2B14-4BAF-A219-842588A11F6A}" srcOrd="4" destOrd="0" parTransId="{6549F21D-6159-4B06-974F-CBF5E7A497A1}" sibTransId="{20DC36E7-E486-4764-BBD6-BC59C7E18E11}"/>
    <dgm:cxn modelId="{1BE805CE-90FE-4881-946F-751FB86FDB3D}" type="presOf" srcId="{262AFE15-C6C8-4DA1-8168-7C9C14171F10}" destId="{4DCA241E-C773-4AE6-9145-6E293C1F4AC4}" srcOrd="0" destOrd="0" presId="urn:microsoft.com/office/officeart/2005/8/layout/pyramid2"/>
    <dgm:cxn modelId="{C923CCDC-70A3-4741-A1A1-C4A9D2A69DD7}" srcId="{262AFE15-C6C8-4DA1-8168-7C9C14171F10}" destId="{B77EC354-8767-419F-9A86-06621E62AAB0}" srcOrd="0" destOrd="0" parTransId="{E565073B-D613-41BC-AFDC-63D5D63AA152}" sibTransId="{448E4692-21C2-4A28-AAF0-904034DB586F}"/>
    <dgm:cxn modelId="{798B48F0-5BF1-4552-8319-B416422B8CBC}" type="presOf" srcId="{7B8FEAC6-2B14-4BAF-A219-842588A11F6A}" destId="{934286E8-D43C-4F67-B178-EC65694E9310}" srcOrd="0" destOrd="0" presId="urn:microsoft.com/office/officeart/2005/8/layout/pyramid2"/>
    <dgm:cxn modelId="{3E50FAF4-A528-4167-9B41-CAD79B46D3A7}" type="presOf" srcId="{B77EC354-8767-419F-9A86-06621E62AAB0}" destId="{8C9A1338-6456-4F5E-9898-1C846964C735}" srcOrd="0" destOrd="0" presId="urn:microsoft.com/office/officeart/2005/8/layout/pyramid2"/>
    <dgm:cxn modelId="{659D27FB-30D2-4F72-BEC9-DDE8127CDAF3}" type="presParOf" srcId="{4DCA241E-C773-4AE6-9145-6E293C1F4AC4}" destId="{07A402DD-85F7-4AE3-AD29-54C69DE840A7}" srcOrd="0" destOrd="0" presId="urn:microsoft.com/office/officeart/2005/8/layout/pyramid2"/>
    <dgm:cxn modelId="{6D39CB9E-D165-41BA-87BF-E9172073D567}" type="presParOf" srcId="{4DCA241E-C773-4AE6-9145-6E293C1F4AC4}" destId="{B207E02D-9408-414A-B909-35F3FF9C7CD2}" srcOrd="1" destOrd="0" presId="urn:microsoft.com/office/officeart/2005/8/layout/pyramid2"/>
    <dgm:cxn modelId="{751D6BFA-F2FB-402B-BC7E-76F2509E3CAC}" type="presParOf" srcId="{B207E02D-9408-414A-B909-35F3FF9C7CD2}" destId="{8C9A1338-6456-4F5E-9898-1C846964C735}" srcOrd="0" destOrd="0" presId="urn:microsoft.com/office/officeart/2005/8/layout/pyramid2"/>
    <dgm:cxn modelId="{16067861-400D-41DF-B5D5-13B1A707BF48}" type="presParOf" srcId="{B207E02D-9408-414A-B909-35F3FF9C7CD2}" destId="{B7B5E110-832B-442C-9BF1-1968FBDAE6A2}" srcOrd="1" destOrd="0" presId="urn:microsoft.com/office/officeart/2005/8/layout/pyramid2"/>
    <dgm:cxn modelId="{A62C5270-44E3-4E0E-A050-37AC457C5B5D}" type="presParOf" srcId="{B207E02D-9408-414A-B909-35F3FF9C7CD2}" destId="{C0306230-DAE1-46B9-B4CB-10240DAAA503}" srcOrd="2" destOrd="0" presId="urn:microsoft.com/office/officeart/2005/8/layout/pyramid2"/>
    <dgm:cxn modelId="{84A7ACC7-E492-4E05-99D6-4FA4F9AF4390}" type="presParOf" srcId="{B207E02D-9408-414A-B909-35F3FF9C7CD2}" destId="{98E0F201-A803-4226-B3A0-F31206B9447C}" srcOrd="3" destOrd="0" presId="urn:microsoft.com/office/officeart/2005/8/layout/pyramid2"/>
    <dgm:cxn modelId="{DEC203A0-E115-4BB9-871B-03E29F173EC0}" type="presParOf" srcId="{B207E02D-9408-414A-B909-35F3FF9C7CD2}" destId="{0865E7FE-E2EA-4020-989E-2C5C65E96C3C}" srcOrd="4" destOrd="0" presId="urn:microsoft.com/office/officeart/2005/8/layout/pyramid2"/>
    <dgm:cxn modelId="{68DDE3A8-5696-4321-94D8-F889CDA1C386}" type="presParOf" srcId="{B207E02D-9408-414A-B909-35F3FF9C7CD2}" destId="{14C79D5A-A9AF-45BF-9FEB-27596A16B81F}" srcOrd="5" destOrd="0" presId="urn:microsoft.com/office/officeart/2005/8/layout/pyramid2"/>
    <dgm:cxn modelId="{4BF0DEE0-693A-4D91-904B-FFC3068206E8}" type="presParOf" srcId="{B207E02D-9408-414A-B909-35F3FF9C7CD2}" destId="{12200309-DAE6-4B4D-B8B6-15006D8A0799}" srcOrd="6" destOrd="0" presId="urn:microsoft.com/office/officeart/2005/8/layout/pyramid2"/>
    <dgm:cxn modelId="{F6AE8569-AC1A-42AD-852C-6187837CA23C}" type="presParOf" srcId="{B207E02D-9408-414A-B909-35F3FF9C7CD2}" destId="{4C6B028D-4790-4B82-A810-1DFB70BD0E0B}" srcOrd="7" destOrd="0" presId="urn:microsoft.com/office/officeart/2005/8/layout/pyramid2"/>
    <dgm:cxn modelId="{D2FA3AF2-EDEA-4897-8E27-4B793CB2CAC3}" type="presParOf" srcId="{B207E02D-9408-414A-B909-35F3FF9C7CD2}" destId="{934286E8-D43C-4F67-B178-EC65694E9310}" srcOrd="8" destOrd="0" presId="urn:microsoft.com/office/officeart/2005/8/layout/pyramid2"/>
    <dgm:cxn modelId="{6F27C6C2-C32E-498B-BB9A-FB8C3DA9AFA5}" type="presParOf" srcId="{B207E02D-9408-414A-B909-35F3FF9C7CD2}" destId="{F2F8F2AF-EFD9-402A-A411-D2068E141262}" srcOrd="9" destOrd="0" presId="urn:microsoft.com/office/officeart/2005/8/layout/pyramid2"/>
    <dgm:cxn modelId="{6275D5CF-F664-4EA0-91AC-B6A096AC2617}" type="presParOf" srcId="{B207E02D-9408-414A-B909-35F3FF9C7CD2}" destId="{04B4537E-8866-4313-ACF0-77B6D482B6FB}" srcOrd="10" destOrd="0" presId="urn:microsoft.com/office/officeart/2005/8/layout/pyramid2"/>
    <dgm:cxn modelId="{0A37B493-6A13-450D-9FB2-540942C2B595}" type="presParOf" srcId="{B207E02D-9408-414A-B909-35F3FF9C7CD2}" destId="{6BD2D269-5E79-4204-B1CD-E8778091802C}" srcOrd="1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4882810E-B738-4259-9D49-F76D393CEFF5}" type="doc">
      <dgm:prSet loTypeId="urn:microsoft.com/office/officeart/2005/8/layout/orgChart1" loCatId="hierarchy" qsTypeId="urn:microsoft.com/office/officeart/2005/8/quickstyle/simple1" qsCatId="simple" csTypeId="urn:microsoft.com/office/officeart/2005/8/colors/colorful3" csCatId="colorful" phldr="1"/>
      <dgm:spPr/>
      <dgm:t>
        <a:bodyPr/>
        <a:lstStyle/>
        <a:p>
          <a:endParaRPr lang="en-US"/>
        </a:p>
      </dgm:t>
    </dgm:pt>
    <dgm:pt modelId="{E17EE441-8548-4938-86DB-2FA049266F0A}">
      <dgm:prSet phldrT="[Text]" custT="1"/>
      <dgm:spPr/>
      <dgm:t>
        <a:bodyPr/>
        <a:lstStyle/>
        <a:p>
          <a:pPr algn="ctr" rtl="1"/>
          <a:r>
            <a:rPr lang="ar-EG" sz="2800" b="1" dirty="0">
              <a:cs typeface="+mj-cs"/>
            </a:rPr>
            <a:t>التحكم بالنفس</a:t>
          </a:r>
          <a:endParaRPr lang="en-US" sz="2800" b="1" dirty="0">
            <a:cs typeface="+mj-cs"/>
          </a:endParaRPr>
        </a:p>
      </dgm:t>
    </dgm:pt>
    <dgm:pt modelId="{BFD9A096-2D0A-4513-8B4D-E6C88C278704}" type="parTrans" cxnId="{E8D44162-C1E9-481D-8D61-276DE4A1405E}">
      <dgm:prSet/>
      <dgm:spPr/>
      <dgm:t>
        <a:bodyPr/>
        <a:lstStyle/>
        <a:p>
          <a:pPr algn="ctr" rtl="1"/>
          <a:endParaRPr lang="en-US" sz="2800" b="1">
            <a:cs typeface="+mj-cs"/>
          </a:endParaRPr>
        </a:p>
      </dgm:t>
    </dgm:pt>
    <dgm:pt modelId="{29CBB09F-C7ED-40A9-AB15-44F9EE5E8D37}" type="sibTrans" cxnId="{E8D44162-C1E9-481D-8D61-276DE4A1405E}">
      <dgm:prSet/>
      <dgm:spPr/>
      <dgm:t>
        <a:bodyPr/>
        <a:lstStyle/>
        <a:p>
          <a:pPr algn="ctr" rtl="1"/>
          <a:endParaRPr lang="en-US" sz="2800" b="1">
            <a:cs typeface="+mj-cs"/>
          </a:endParaRPr>
        </a:p>
      </dgm:t>
    </dgm:pt>
    <dgm:pt modelId="{FEB17F80-1CE6-4014-853F-1F9581A3391A}">
      <dgm:prSet custT="1"/>
      <dgm:spPr/>
      <dgm:t>
        <a:bodyPr/>
        <a:lstStyle/>
        <a:p>
          <a:pPr algn="ctr" rtl="1"/>
          <a:r>
            <a:rPr lang="ar-EG" sz="2800" b="1">
              <a:cs typeface="+mj-cs"/>
            </a:rPr>
            <a:t>التنفس ببطء </a:t>
          </a:r>
          <a:endParaRPr lang="en-US" sz="2800" b="1">
            <a:cs typeface="+mj-cs"/>
          </a:endParaRPr>
        </a:p>
      </dgm:t>
    </dgm:pt>
    <dgm:pt modelId="{AEC10861-43D1-498A-9C55-2E7824C06EE1}" type="parTrans" cxnId="{4F863613-C23B-4B9A-9876-33DDC15BE945}">
      <dgm:prSet/>
      <dgm:spPr/>
      <dgm:t>
        <a:bodyPr/>
        <a:lstStyle/>
        <a:p>
          <a:pPr algn="ctr" rtl="1"/>
          <a:endParaRPr lang="en-US" sz="2800" b="1">
            <a:cs typeface="+mj-cs"/>
          </a:endParaRPr>
        </a:p>
      </dgm:t>
    </dgm:pt>
    <dgm:pt modelId="{0EA03965-14B8-4183-8A19-199DC4F81CD5}" type="sibTrans" cxnId="{4F863613-C23B-4B9A-9876-33DDC15BE945}">
      <dgm:prSet/>
      <dgm:spPr/>
      <dgm:t>
        <a:bodyPr/>
        <a:lstStyle/>
        <a:p>
          <a:pPr algn="ctr" rtl="1"/>
          <a:endParaRPr lang="en-US" sz="2800" b="1">
            <a:cs typeface="+mj-cs"/>
          </a:endParaRPr>
        </a:p>
      </dgm:t>
    </dgm:pt>
    <dgm:pt modelId="{53A9C41C-D186-4D13-BF77-64274501BB6A}">
      <dgm:prSet custT="1"/>
      <dgm:spPr/>
      <dgm:t>
        <a:bodyPr/>
        <a:lstStyle/>
        <a:p>
          <a:pPr algn="ctr" rtl="1"/>
          <a:r>
            <a:rPr lang="ar-EG" sz="2800" b="1" dirty="0">
              <a:cs typeface="+mj-cs"/>
            </a:rPr>
            <a:t>الصبر </a:t>
          </a:r>
          <a:endParaRPr lang="en-US" sz="2800" b="1" dirty="0">
            <a:cs typeface="+mj-cs"/>
          </a:endParaRPr>
        </a:p>
      </dgm:t>
    </dgm:pt>
    <dgm:pt modelId="{DFADCCFD-A3AC-45F2-AEF9-FC2D57ADE6DC}" type="parTrans" cxnId="{EFBF1CCF-5460-4D8C-9703-8095B010C120}">
      <dgm:prSet/>
      <dgm:spPr/>
      <dgm:t>
        <a:bodyPr/>
        <a:lstStyle/>
        <a:p>
          <a:pPr algn="ctr" rtl="1"/>
          <a:endParaRPr lang="en-US" sz="2800" b="1">
            <a:cs typeface="+mj-cs"/>
          </a:endParaRPr>
        </a:p>
      </dgm:t>
    </dgm:pt>
    <dgm:pt modelId="{FDFDD8FA-80D3-462A-9401-4CF77CB6C3E6}" type="sibTrans" cxnId="{EFBF1CCF-5460-4D8C-9703-8095B010C120}">
      <dgm:prSet/>
      <dgm:spPr/>
      <dgm:t>
        <a:bodyPr/>
        <a:lstStyle/>
        <a:p>
          <a:pPr algn="ctr" rtl="1"/>
          <a:endParaRPr lang="en-US" sz="2800" b="1">
            <a:cs typeface="+mj-cs"/>
          </a:endParaRPr>
        </a:p>
      </dgm:t>
    </dgm:pt>
    <dgm:pt modelId="{AF2F6D8B-C037-4D53-AEE0-7891ED4DD4D9}" type="pres">
      <dgm:prSet presAssocID="{4882810E-B738-4259-9D49-F76D393CEFF5}" presName="hierChild1" presStyleCnt="0">
        <dgm:presLayoutVars>
          <dgm:orgChart val="1"/>
          <dgm:chPref val="1"/>
          <dgm:dir/>
          <dgm:animOne val="branch"/>
          <dgm:animLvl val="lvl"/>
          <dgm:resizeHandles/>
        </dgm:presLayoutVars>
      </dgm:prSet>
      <dgm:spPr/>
    </dgm:pt>
    <dgm:pt modelId="{993EDDAB-E4A8-4387-B499-E1F3265CF579}" type="pres">
      <dgm:prSet presAssocID="{E17EE441-8548-4938-86DB-2FA049266F0A}" presName="hierRoot1" presStyleCnt="0">
        <dgm:presLayoutVars>
          <dgm:hierBranch val="init"/>
        </dgm:presLayoutVars>
      </dgm:prSet>
      <dgm:spPr/>
    </dgm:pt>
    <dgm:pt modelId="{1D8ABA95-6157-49DE-B9EE-F889E0912752}" type="pres">
      <dgm:prSet presAssocID="{E17EE441-8548-4938-86DB-2FA049266F0A}" presName="rootComposite1" presStyleCnt="0"/>
      <dgm:spPr/>
    </dgm:pt>
    <dgm:pt modelId="{3216ED37-A465-48E7-BDA7-E5586F04B40A}" type="pres">
      <dgm:prSet presAssocID="{E17EE441-8548-4938-86DB-2FA049266F0A}" presName="rootText1" presStyleLbl="node0" presStyleIdx="0" presStyleCnt="1">
        <dgm:presLayoutVars>
          <dgm:chPref val="3"/>
        </dgm:presLayoutVars>
      </dgm:prSet>
      <dgm:spPr/>
    </dgm:pt>
    <dgm:pt modelId="{2698D811-7EE1-4DF9-8E67-08D8326F6C2F}" type="pres">
      <dgm:prSet presAssocID="{E17EE441-8548-4938-86DB-2FA049266F0A}" presName="rootConnector1" presStyleLbl="node1" presStyleIdx="0" presStyleCnt="0"/>
      <dgm:spPr/>
    </dgm:pt>
    <dgm:pt modelId="{7D93B22F-63CE-4711-8BFF-A6CC7A948AFA}" type="pres">
      <dgm:prSet presAssocID="{E17EE441-8548-4938-86DB-2FA049266F0A}" presName="hierChild2" presStyleCnt="0"/>
      <dgm:spPr/>
    </dgm:pt>
    <dgm:pt modelId="{CB4DCCD7-9D96-456A-9A1B-6F942B8E9CA7}" type="pres">
      <dgm:prSet presAssocID="{DFADCCFD-A3AC-45F2-AEF9-FC2D57ADE6DC}" presName="Name37" presStyleLbl="parChTrans1D2" presStyleIdx="0" presStyleCnt="2"/>
      <dgm:spPr/>
    </dgm:pt>
    <dgm:pt modelId="{316C39F2-CFC9-4BFB-9D9A-22CF84644AD5}" type="pres">
      <dgm:prSet presAssocID="{53A9C41C-D186-4D13-BF77-64274501BB6A}" presName="hierRoot2" presStyleCnt="0">
        <dgm:presLayoutVars>
          <dgm:hierBranch val="init"/>
        </dgm:presLayoutVars>
      </dgm:prSet>
      <dgm:spPr/>
    </dgm:pt>
    <dgm:pt modelId="{0D2E2ABC-9A67-4805-AD36-B5FBCBD99976}" type="pres">
      <dgm:prSet presAssocID="{53A9C41C-D186-4D13-BF77-64274501BB6A}" presName="rootComposite" presStyleCnt="0"/>
      <dgm:spPr/>
    </dgm:pt>
    <dgm:pt modelId="{91F40280-4F6F-4431-AB69-C17C92B785B0}" type="pres">
      <dgm:prSet presAssocID="{53A9C41C-D186-4D13-BF77-64274501BB6A}" presName="rootText" presStyleLbl="node2" presStyleIdx="0" presStyleCnt="2">
        <dgm:presLayoutVars>
          <dgm:chPref val="3"/>
        </dgm:presLayoutVars>
      </dgm:prSet>
      <dgm:spPr/>
    </dgm:pt>
    <dgm:pt modelId="{F95D14F5-EAAF-4BD4-89C0-94EF25739E60}" type="pres">
      <dgm:prSet presAssocID="{53A9C41C-D186-4D13-BF77-64274501BB6A}" presName="rootConnector" presStyleLbl="node2" presStyleIdx="0" presStyleCnt="2"/>
      <dgm:spPr/>
    </dgm:pt>
    <dgm:pt modelId="{5638DD29-E700-4304-9514-7B18A9576B41}" type="pres">
      <dgm:prSet presAssocID="{53A9C41C-D186-4D13-BF77-64274501BB6A}" presName="hierChild4" presStyleCnt="0"/>
      <dgm:spPr/>
    </dgm:pt>
    <dgm:pt modelId="{44B2CFE0-F59F-43A6-977E-D012CE463E3B}" type="pres">
      <dgm:prSet presAssocID="{53A9C41C-D186-4D13-BF77-64274501BB6A}" presName="hierChild5" presStyleCnt="0"/>
      <dgm:spPr/>
    </dgm:pt>
    <dgm:pt modelId="{A6B74BBF-8A24-411F-B90A-82BD9E37BDAB}" type="pres">
      <dgm:prSet presAssocID="{AEC10861-43D1-498A-9C55-2E7824C06EE1}" presName="Name37" presStyleLbl="parChTrans1D2" presStyleIdx="1" presStyleCnt="2"/>
      <dgm:spPr/>
    </dgm:pt>
    <dgm:pt modelId="{E1475838-A55F-4C86-9262-BADD46C08CF8}" type="pres">
      <dgm:prSet presAssocID="{FEB17F80-1CE6-4014-853F-1F9581A3391A}" presName="hierRoot2" presStyleCnt="0">
        <dgm:presLayoutVars>
          <dgm:hierBranch val="init"/>
        </dgm:presLayoutVars>
      </dgm:prSet>
      <dgm:spPr/>
    </dgm:pt>
    <dgm:pt modelId="{DA651E19-AE92-4E27-9111-4F782FF262FC}" type="pres">
      <dgm:prSet presAssocID="{FEB17F80-1CE6-4014-853F-1F9581A3391A}" presName="rootComposite" presStyleCnt="0"/>
      <dgm:spPr/>
    </dgm:pt>
    <dgm:pt modelId="{4F948C75-E9D8-4420-A92B-4FC1F8BB07D2}" type="pres">
      <dgm:prSet presAssocID="{FEB17F80-1CE6-4014-853F-1F9581A3391A}" presName="rootText" presStyleLbl="node2" presStyleIdx="1" presStyleCnt="2">
        <dgm:presLayoutVars>
          <dgm:chPref val="3"/>
        </dgm:presLayoutVars>
      </dgm:prSet>
      <dgm:spPr/>
    </dgm:pt>
    <dgm:pt modelId="{4EAB83EE-728B-419A-A648-6D6F78E62B11}" type="pres">
      <dgm:prSet presAssocID="{FEB17F80-1CE6-4014-853F-1F9581A3391A}" presName="rootConnector" presStyleLbl="node2" presStyleIdx="1" presStyleCnt="2"/>
      <dgm:spPr/>
    </dgm:pt>
    <dgm:pt modelId="{588D0BE6-3EAE-416C-BFDD-A0581AF07BED}" type="pres">
      <dgm:prSet presAssocID="{FEB17F80-1CE6-4014-853F-1F9581A3391A}" presName="hierChild4" presStyleCnt="0"/>
      <dgm:spPr/>
    </dgm:pt>
    <dgm:pt modelId="{45C56E97-8E67-485E-91A6-4E2F5EF442FA}" type="pres">
      <dgm:prSet presAssocID="{FEB17F80-1CE6-4014-853F-1F9581A3391A}" presName="hierChild5" presStyleCnt="0"/>
      <dgm:spPr/>
    </dgm:pt>
    <dgm:pt modelId="{081DD896-0636-453C-AD50-DA9FED1F1BEC}" type="pres">
      <dgm:prSet presAssocID="{E17EE441-8548-4938-86DB-2FA049266F0A}" presName="hierChild3" presStyleCnt="0"/>
      <dgm:spPr/>
    </dgm:pt>
  </dgm:ptLst>
  <dgm:cxnLst>
    <dgm:cxn modelId="{4F863613-C23B-4B9A-9876-33DDC15BE945}" srcId="{E17EE441-8548-4938-86DB-2FA049266F0A}" destId="{FEB17F80-1CE6-4014-853F-1F9581A3391A}" srcOrd="1" destOrd="0" parTransId="{AEC10861-43D1-498A-9C55-2E7824C06EE1}" sibTransId="{0EA03965-14B8-4183-8A19-199DC4F81CD5}"/>
    <dgm:cxn modelId="{331A661E-CF89-46F0-9853-53662BACC432}" type="presOf" srcId="{AEC10861-43D1-498A-9C55-2E7824C06EE1}" destId="{A6B74BBF-8A24-411F-B90A-82BD9E37BDAB}" srcOrd="0" destOrd="0" presId="urn:microsoft.com/office/officeart/2005/8/layout/orgChart1"/>
    <dgm:cxn modelId="{DD69E626-6596-4EC6-97A6-50B360AA172B}" type="presOf" srcId="{DFADCCFD-A3AC-45F2-AEF9-FC2D57ADE6DC}" destId="{CB4DCCD7-9D96-456A-9A1B-6F942B8E9CA7}" srcOrd="0" destOrd="0" presId="urn:microsoft.com/office/officeart/2005/8/layout/orgChart1"/>
    <dgm:cxn modelId="{E8D44162-C1E9-481D-8D61-276DE4A1405E}" srcId="{4882810E-B738-4259-9D49-F76D393CEFF5}" destId="{E17EE441-8548-4938-86DB-2FA049266F0A}" srcOrd="0" destOrd="0" parTransId="{BFD9A096-2D0A-4513-8B4D-E6C88C278704}" sibTransId="{29CBB09F-C7ED-40A9-AB15-44F9EE5E8D37}"/>
    <dgm:cxn modelId="{4B89B549-3BA3-482A-AB04-B6CAC615F858}" type="presOf" srcId="{E17EE441-8548-4938-86DB-2FA049266F0A}" destId="{3216ED37-A465-48E7-BDA7-E5586F04B40A}" srcOrd="0" destOrd="0" presId="urn:microsoft.com/office/officeart/2005/8/layout/orgChart1"/>
    <dgm:cxn modelId="{50B7464B-3844-4F78-AA77-86D4B6DDB144}" type="presOf" srcId="{E17EE441-8548-4938-86DB-2FA049266F0A}" destId="{2698D811-7EE1-4DF9-8E67-08D8326F6C2F}" srcOrd="1" destOrd="0" presId="urn:microsoft.com/office/officeart/2005/8/layout/orgChart1"/>
    <dgm:cxn modelId="{25204D85-5347-451D-AE6D-AF0F347A7165}" type="presOf" srcId="{FEB17F80-1CE6-4014-853F-1F9581A3391A}" destId="{4EAB83EE-728B-419A-A648-6D6F78E62B11}" srcOrd="1" destOrd="0" presId="urn:microsoft.com/office/officeart/2005/8/layout/orgChart1"/>
    <dgm:cxn modelId="{6ADD6994-7442-40D0-A82A-CED2823978D6}" type="presOf" srcId="{53A9C41C-D186-4D13-BF77-64274501BB6A}" destId="{91F40280-4F6F-4431-AB69-C17C92B785B0}" srcOrd="0" destOrd="0" presId="urn:microsoft.com/office/officeart/2005/8/layout/orgChart1"/>
    <dgm:cxn modelId="{4B5EAB9C-AB90-4CEB-9394-13BF7B61145D}" type="presOf" srcId="{4882810E-B738-4259-9D49-F76D393CEFF5}" destId="{AF2F6D8B-C037-4D53-AEE0-7891ED4DD4D9}" srcOrd="0" destOrd="0" presId="urn:microsoft.com/office/officeart/2005/8/layout/orgChart1"/>
    <dgm:cxn modelId="{EFBF1CCF-5460-4D8C-9703-8095B010C120}" srcId="{E17EE441-8548-4938-86DB-2FA049266F0A}" destId="{53A9C41C-D186-4D13-BF77-64274501BB6A}" srcOrd="0" destOrd="0" parTransId="{DFADCCFD-A3AC-45F2-AEF9-FC2D57ADE6DC}" sibTransId="{FDFDD8FA-80D3-462A-9401-4CF77CB6C3E6}"/>
    <dgm:cxn modelId="{6F54DDF6-B692-4100-BC1C-428802469FDB}" type="presOf" srcId="{53A9C41C-D186-4D13-BF77-64274501BB6A}" destId="{F95D14F5-EAAF-4BD4-89C0-94EF25739E60}" srcOrd="1" destOrd="0" presId="urn:microsoft.com/office/officeart/2005/8/layout/orgChart1"/>
    <dgm:cxn modelId="{E703E9FE-D0A0-4AFE-A75E-9498F811D4D4}" type="presOf" srcId="{FEB17F80-1CE6-4014-853F-1F9581A3391A}" destId="{4F948C75-E9D8-4420-A92B-4FC1F8BB07D2}" srcOrd="0" destOrd="0" presId="urn:microsoft.com/office/officeart/2005/8/layout/orgChart1"/>
    <dgm:cxn modelId="{E09E1181-F39D-4A92-BD74-EEED34C55A97}" type="presParOf" srcId="{AF2F6D8B-C037-4D53-AEE0-7891ED4DD4D9}" destId="{993EDDAB-E4A8-4387-B499-E1F3265CF579}" srcOrd="0" destOrd="0" presId="urn:microsoft.com/office/officeart/2005/8/layout/orgChart1"/>
    <dgm:cxn modelId="{A93FC711-6C3D-4F2D-A25D-528C9F21F025}" type="presParOf" srcId="{993EDDAB-E4A8-4387-B499-E1F3265CF579}" destId="{1D8ABA95-6157-49DE-B9EE-F889E0912752}" srcOrd="0" destOrd="0" presId="urn:microsoft.com/office/officeart/2005/8/layout/orgChart1"/>
    <dgm:cxn modelId="{4360A373-FAD9-416B-B2CD-8622F110A201}" type="presParOf" srcId="{1D8ABA95-6157-49DE-B9EE-F889E0912752}" destId="{3216ED37-A465-48E7-BDA7-E5586F04B40A}" srcOrd="0" destOrd="0" presId="urn:microsoft.com/office/officeart/2005/8/layout/orgChart1"/>
    <dgm:cxn modelId="{7C61C94B-834B-4E83-8468-29DA43274238}" type="presParOf" srcId="{1D8ABA95-6157-49DE-B9EE-F889E0912752}" destId="{2698D811-7EE1-4DF9-8E67-08D8326F6C2F}" srcOrd="1" destOrd="0" presId="urn:microsoft.com/office/officeart/2005/8/layout/orgChart1"/>
    <dgm:cxn modelId="{A1D2BCC7-9278-4452-A0D9-507ECBBC69C4}" type="presParOf" srcId="{993EDDAB-E4A8-4387-B499-E1F3265CF579}" destId="{7D93B22F-63CE-4711-8BFF-A6CC7A948AFA}" srcOrd="1" destOrd="0" presId="urn:microsoft.com/office/officeart/2005/8/layout/orgChart1"/>
    <dgm:cxn modelId="{C41C6707-3EE5-4E83-B915-07AB04207903}" type="presParOf" srcId="{7D93B22F-63CE-4711-8BFF-A6CC7A948AFA}" destId="{CB4DCCD7-9D96-456A-9A1B-6F942B8E9CA7}" srcOrd="0" destOrd="0" presId="urn:microsoft.com/office/officeart/2005/8/layout/orgChart1"/>
    <dgm:cxn modelId="{4C2E0C71-EB62-4D08-8AA2-0E60A722C6C1}" type="presParOf" srcId="{7D93B22F-63CE-4711-8BFF-A6CC7A948AFA}" destId="{316C39F2-CFC9-4BFB-9D9A-22CF84644AD5}" srcOrd="1" destOrd="0" presId="urn:microsoft.com/office/officeart/2005/8/layout/orgChart1"/>
    <dgm:cxn modelId="{9E4CE9D9-F77E-4480-86C0-C0A1004213D0}" type="presParOf" srcId="{316C39F2-CFC9-4BFB-9D9A-22CF84644AD5}" destId="{0D2E2ABC-9A67-4805-AD36-B5FBCBD99976}" srcOrd="0" destOrd="0" presId="urn:microsoft.com/office/officeart/2005/8/layout/orgChart1"/>
    <dgm:cxn modelId="{0DFC91CF-A7D1-4552-A340-07F7DFEAA385}" type="presParOf" srcId="{0D2E2ABC-9A67-4805-AD36-B5FBCBD99976}" destId="{91F40280-4F6F-4431-AB69-C17C92B785B0}" srcOrd="0" destOrd="0" presId="urn:microsoft.com/office/officeart/2005/8/layout/orgChart1"/>
    <dgm:cxn modelId="{E93A4439-0E6B-4289-9926-2468DECE445A}" type="presParOf" srcId="{0D2E2ABC-9A67-4805-AD36-B5FBCBD99976}" destId="{F95D14F5-EAAF-4BD4-89C0-94EF25739E60}" srcOrd="1" destOrd="0" presId="urn:microsoft.com/office/officeart/2005/8/layout/orgChart1"/>
    <dgm:cxn modelId="{D34E9458-6C4B-467D-9236-14347F601862}" type="presParOf" srcId="{316C39F2-CFC9-4BFB-9D9A-22CF84644AD5}" destId="{5638DD29-E700-4304-9514-7B18A9576B41}" srcOrd="1" destOrd="0" presId="urn:microsoft.com/office/officeart/2005/8/layout/orgChart1"/>
    <dgm:cxn modelId="{3C34B7AF-644B-4A7C-97EB-DA602BAEBF69}" type="presParOf" srcId="{316C39F2-CFC9-4BFB-9D9A-22CF84644AD5}" destId="{44B2CFE0-F59F-43A6-977E-D012CE463E3B}" srcOrd="2" destOrd="0" presId="urn:microsoft.com/office/officeart/2005/8/layout/orgChart1"/>
    <dgm:cxn modelId="{BB9D7935-C5CD-4B3B-A092-5F00C9BA0705}" type="presParOf" srcId="{7D93B22F-63CE-4711-8BFF-A6CC7A948AFA}" destId="{A6B74BBF-8A24-411F-B90A-82BD9E37BDAB}" srcOrd="2" destOrd="0" presId="urn:microsoft.com/office/officeart/2005/8/layout/orgChart1"/>
    <dgm:cxn modelId="{14F9DA8F-7A4E-4585-85F5-B06BA7A67FC6}" type="presParOf" srcId="{7D93B22F-63CE-4711-8BFF-A6CC7A948AFA}" destId="{E1475838-A55F-4C86-9262-BADD46C08CF8}" srcOrd="3" destOrd="0" presId="urn:microsoft.com/office/officeart/2005/8/layout/orgChart1"/>
    <dgm:cxn modelId="{00562693-0D9B-4DB0-97AE-FD2D42D7A8D1}" type="presParOf" srcId="{E1475838-A55F-4C86-9262-BADD46C08CF8}" destId="{DA651E19-AE92-4E27-9111-4F782FF262FC}" srcOrd="0" destOrd="0" presId="urn:microsoft.com/office/officeart/2005/8/layout/orgChart1"/>
    <dgm:cxn modelId="{8BBD25A2-BB70-48C5-88AD-2022BE86D516}" type="presParOf" srcId="{DA651E19-AE92-4E27-9111-4F782FF262FC}" destId="{4F948C75-E9D8-4420-A92B-4FC1F8BB07D2}" srcOrd="0" destOrd="0" presId="urn:microsoft.com/office/officeart/2005/8/layout/orgChart1"/>
    <dgm:cxn modelId="{C7664BBA-1C71-4C96-836A-98320A01568C}" type="presParOf" srcId="{DA651E19-AE92-4E27-9111-4F782FF262FC}" destId="{4EAB83EE-728B-419A-A648-6D6F78E62B11}" srcOrd="1" destOrd="0" presId="urn:microsoft.com/office/officeart/2005/8/layout/orgChart1"/>
    <dgm:cxn modelId="{470A3D2E-02BF-4D1C-B83C-31C68F103F7E}" type="presParOf" srcId="{E1475838-A55F-4C86-9262-BADD46C08CF8}" destId="{588D0BE6-3EAE-416C-BFDD-A0581AF07BED}" srcOrd="1" destOrd="0" presId="urn:microsoft.com/office/officeart/2005/8/layout/orgChart1"/>
    <dgm:cxn modelId="{FB34384C-BB0C-46B8-9104-46960DD23711}" type="presParOf" srcId="{E1475838-A55F-4C86-9262-BADD46C08CF8}" destId="{45C56E97-8E67-485E-91A6-4E2F5EF442FA}" srcOrd="2" destOrd="0" presId="urn:microsoft.com/office/officeart/2005/8/layout/orgChart1"/>
    <dgm:cxn modelId="{D10CDCEB-A7C6-4547-BF81-15924490551E}" type="presParOf" srcId="{993EDDAB-E4A8-4387-B499-E1F3265CF579}" destId="{081DD896-0636-453C-AD50-DA9FED1F1BE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83F254F5-FE37-4A00-8AC9-66F91157A22D}"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n-US"/>
        </a:p>
      </dgm:t>
    </dgm:pt>
    <dgm:pt modelId="{5DA87487-390A-4FF6-A422-F306C1F21859}">
      <dgm:prSet custT="1"/>
      <dgm:spPr/>
      <dgm:t>
        <a:bodyPr/>
        <a:lstStyle/>
        <a:p>
          <a:pPr algn="ctr" rtl="1"/>
          <a:r>
            <a:rPr lang="ar-EG" sz="2800" b="1">
              <a:cs typeface="+mj-cs"/>
            </a:rPr>
            <a:t>عند الوقوع في مشكلة تبدأ الأفكار المُقلقة بالتوارد في الدماغ</a:t>
          </a:r>
          <a:endParaRPr lang="en-US" sz="2800" b="1">
            <a:cs typeface="+mj-cs"/>
          </a:endParaRPr>
        </a:p>
      </dgm:t>
    </dgm:pt>
    <dgm:pt modelId="{FB8BFAC7-99A4-4FAF-95EE-806E1EF9716B}" type="parTrans" cxnId="{3D20084F-016B-4C23-B956-A2C706088787}">
      <dgm:prSet/>
      <dgm:spPr/>
      <dgm:t>
        <a:bodyPr/>
        <a:lstStyle/>
        <a:p>
          <a:pPr algn="ctr" rtl="1"/>
          <a:endParaRPr lang="en-US" sz="2800" b="1">
            <a:cs typeface="+mj-cs"/>
          </a:endParaRPr>
        </a:p>
      </dgm:t>
    </dgm:pt>
    <dgm:pt modelId="{AA0FC896-1A4A-44A3-9594-88C38C6ECA19}" type="sibTrans" cxnId="{3D20084F-016B-4C23-B956-A2C706088787}">
      <dgm:prSet custT="1"/>
      <dgm:spPr/>
      <dgm:t>
        <a:bodyPr/>
        <a:lstStyle/>
        <a:p>
          <a:pPr algn="ctr" rtl="1"/>
          <a:endParaRPr lang="en-US" sz="2800" b="1">
            <a:cs typeface="+mj-cs"/>
          </a:endParaRPr>
        </a:p>
      </dgm:t>
    </dgm:pt>
    <dgm:pt modelId="{0C9E3055-7CBC-4552-8C3A-DECDA9665727}">
      <dgm:prSet custT="1"/>
      <dgm:spPr/>
      <dgm:t>
        <a:bodyPr/>
        <a:lstStyle/>
        <a:p>
          <a:pPr algn="ctr" rtl="1"/>
          <a:r>
            <a:rPr lang="ar-EG" sz="2800" b="1">
              <a:cs typeface="+mj-cs"/>
            </a:rPr>
            <a:t>تحجيم المشكلة</a:t>
          </a:r>
          <a:endParaRPr lang="en-US" sz="2800" b="1">
            <a:cs typeface="+mj-cs"/>
          </a:endParaRPr>
        </a:p>
      </dgm:t>
    </dgm:pt>
    <dgm:pt modelId="{116D9C19-A41D-4808-9612-E906837D339E}" type="parTrans" cxnId="{20D62F96-CBB9-4CF3-AA8D-2395C4CF524E}">
      <dgm:prSet/>
      <dgm:spPr/>
      <dgm:t>
        <a:bodyPr/>
        <a:lstStyle/>
        <a:p>
          <a:pPr algn="ctr" rtl="1"/>
          <a:endParaRPr lang="en-US" sz="2800" b="1">
            <a:cs typeface="+mj-cs"/>
          </a:endParaRPr>
        </a:p>
      </dgm:t>
    </dgm:pt>
    <dgm:pt modelId="{CB059017-D9DA-4CDF-9F66-1657303F39AA}" type="sibTrans" cxnId="{20D62F96-CBB9-4CF3-AA8D-2395C4CF524E}">
      <dgm:prSet custT="1"/>
      <dgm:spPr/>
      <dgm:t>
        <a:bodyPr/>
        <a:lstStyle/>
        <a:p>
          <a:pPr algn="ctr" rtl="1"/>
          <a:endParaRPr lang="en-US" sz="2800" b="1">
            <a:cs typeface="+mj-cs"/>
          </a:endParaRPr>
        </a:p>
      </dgm:t>
    </dgm:pt>
    <dgm:pt modelId="{E0AA8B60-B353-4D5F-ADE5-F6EA731B04F3}" type="pres">
      <dgm:prSet presAssocID="{83F254F5-FE37-4A00-8AC9-66F91157A22D}" presName="Name0" presStyleCnt="0">
        <dgm:presLayoutVars>
          <dgm:dir/>
          <dgm:resizeHandles val="exact"/>
        </dgm:presLayoutVars>
      </dgm:prSet>
      <dgm:spPr/>
    </dgm:pt>
    <dgm:pt modelId="{FE0B3070-FE63-45A2-8FE8-BD554691023C}" type="pres">
      <dgm:prSet presAssocID="{83F254F5-FE37-4A00-8AC9-66F91157A22D}" presName="node1" presStyleLbl="node1" presStyleIdx="0" presStyleCnt="2">
        <dgm:presLayoutVars>
          <dgm:bulletEnabled val="1"/>
        </dgm:presLayoutVars>
      </dgm:prSet>
      <dgm:spPr/>
    </dgm:pt>
    <dgm:pt modelId="{CDD7377C-63B0-4CEF-8F7E-CBEF4CC70D0B}" type="pres">
      <dgm:prSet presAssocID="{83F254F5-FE37-4A00-8AC9-66F91157A22D}" presName="sibTrans" presStyleLbl="bgShp" presStyleIdx="0" presStyleCnt="1"/>
      <dgm:spPr/>
    </dgm:pt>
    <dgm:pt modelId="{7BF9A8DB-A7CF-4A4B-9793-ACD59BDD282C}" type="pres">
      <dgm:prSet presAssocID="{83F254F5-FE37-4A00-8AC9-66F91157A22D}" presName="node2" presStyleLbl="node1" presStyleIdx="1" presStyleCnt="2">
        <dgm:presLayoutVars>
          <dgm:bulletEnabled val="1"/>
        </dgm:presLayoutVars>
      </dgm:prSet>
      <dgm:spPr/>
    </dgm:pt>
    <dgm:pt modelId="{D24D1134-708B-4C93-89DE-DE84A81DC671}" type="pres">
      <dgm:prSet presAssocID="{83F254F5-FE37-4A00-8AC9-66F91157A22D}" presName="sp1" presStyleCnt="0"/>
      <dgm:spPr/>
    </dgm:pt>
    <dgm:pt modelId="{FF459146-4580-41BC-B82F-7808A8C812B6}" type="pres">
      <dgm:prSet presAssocID="{83F254F5-FE37-4A00-8AC9-66F91157A22D}" presName="sp2" presStyleCnt="0"/>
      <dgm:spPr/>
    </dgm:pt>
  </dgm:ptLst>
  <dgm:cxnLst>
    <dgm:cxn modelId="{DF0B9C0A-6782-42A2-91ED-95872B7B9BF1}" type="presOf" srcId="{AA0FC896-1A4A-44A3-9594-88C38C6ECA19}" destId="{CDD7377C-63B0-4CEF-8F7E-CBEF4CC70D0B}" srcOrd="0" destOrd="0" presId="urn:microsoft.com/office/officeart/2005/8/layout/cycle3"/>
    <dgm:cxn modelId="{187E0F23-E5C2-43E7-BF6C-D9E7E5E9D50F}" type="presOf" srcId="{5DA87487-390A-4FF6-A422-F306C1F21859}" destId="{FE0B3070-FE63-45A2-8FE8-BD554691023C}" srcOrd="0" destOrd="0" presId="urn:microsoft.com/office/officeart/2005/8/layout/cycle3"/>
    <dgm:cxn modelId="{3D20084F-016B-4C23-B956-A2C706088787}" srcId="{83F254F5-FE37-4A00-8AC9-66F91157A22D}" destId="{5DA87487-390A-4FF6-A422-F306C1F21859}" srcOrd="0" destOrd="0" parTransId="{FB8BFAC7-99A4-4FAF-95EE-806E1EF9716B}" sibTransId="{AA0FC896-1A4A-44A3-9594-88C38C6ECA19}"/>
    <dgm:cxn modelId="{79BE7B71-BE36-4B75-B2A2-A755655C17A2}" type="presOf" srcId="{83F254F5-FE37-4A00-8AC9-66F91157A22D}" destId="{E0AA8B60-B353-4D5F-ADE5-F6EA731B04F3}" srcOrd="0" destOrd="0" presId="urn:microsoft.com/office/officeart/2005/8/layout/cycle3"/>
    <dgm:cxn modelId="{20D62F96-CBB9-4CF3-AA8D-2395C4CF524E}" srcId="{83F254F5-FE37-4A00-8AC9-66F91157A22D}" destId="{0C9E3055-7CBC-4552-8C3A-DECDA9665727}" srcOrd="1" destOrd="0" parTransId="{116D9C19-A41D-4808-9612-E906837D339E}" sibTransId="{CB059017-D9DA-4CDF-9F66-1657303F39AA}"/>
    <dgm:cxn modelId="{4A1BD0AE-0BF7-4E3C-8B25-77A077EE944F}" type="presOf" srcId="{0C9E3055-7CBC-4552-8C3A-DECDA9665727}" destId="{7BF9A8DB-A7CF-4A4B-9793-ACD59BDD282C}" srcOrd="0" destOrd="0" presId="urn:microsoft.com/office/officeart/2005/8/layout/cycle3"/>
    <dgm:cxn modelId="{8229EAAB-DDC3-4746-9B20-730FFD8D5CEF}" type="presParOf" srcId="{E0AA8B60-B353-4D5F-ADE5-F6EA731B04F3}" destId="{FE0B3070-FE63-45A2-8FE8-BD554691023C}" srcOrd="0" destOrd="0" presId="urn:microsoft.com/office/officeart/2005/8/layout/cycle3"/>
    <dgm:cxn modelId="{BBAA1A5D-69FA-4617-9311-9DD74BEE19C7}" type="presParOf" srcId="{E0AA8B60-B353-4D5F-ADE5-F6EA731B04F3}" destId="{CDD7377C-63B0-4CEF-8F7E-CBEF4CC70D0B}" srcOrd="1" destOrd="0" presId="urn:microsoft.com/office/officeart/2005/8/layout/cycle3"/>
    <dgm:cxn modelId="{F2DA560B-BB7F-49ED-A163-92309DC1A997}" type="presParOf" srcId="{E0AA8B60-B353-4D5F-ADE5-F6EA731B04F3}" destId="{7BF9A8DB-A7CF-4A4B-9793-ACD59BDD282C}" srcOrd="2" destOrd="0" presId="urn:microsoft.com/office/officeart/2005/8/layout/cycle3"/>
    <dgm:cxn modelId="{7D99417A-3CAF-4928-BD1D-BDD5563E2CAB}" type="presParOf" srcId="{E0AA8B60-B353-4D5F-ADE5-F6EA731B04F3}" destId="{D24D1134-708B-4C93-89DE-DE84A81DC671}" srcOrd="3" destOrd="0" presId="urn:microsoft.com/office/officeart/2005/8/layout/cycle3"/>
    <dgm:cxn modelId="{5C8C2283-2A61-4488-879F-B21D65E7AFEE}" type="presParOf" srcId="{E0AA8B60-B353-4D5F-ADE5-F6EA731B04F3}" destId="{FF459146-4580-41BC-B82F-7808A8C812B6}"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91CD7C98-2C2E-4E92-8363-EDC11ADB5B69}"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C81E55BA-43CF-452D-ADBB-C39DB7FADF52}">
      <dgm:prSet custT="1"/>
      <dgm:spPr/>
      <dgm:t>
        <a:bodyPr/>
        <a:lstStyle/>
        <a:p>
          <a:pPr rtl="1"/>
          <a:r>
            <a:rPr lang="ar-EG" sz="2800" b="1" dirty="0">
              <a:cs typeface="+mj-cs"/>
            </a:rPr>
            <a:t>هي الضغوط التي تقيّد الشخص وتؤثر عليه بشكل إيجابي من خلال زيادة قدرته على العمل والإنجاز، وتشعره بالسعادة، كأن يتمّ تحديد وقت معيّن لإنجاز مهمّة ما ودفع الشخص إلى التفوق والشعور بالإنجاز عند إنجازه لكافّة المهام الموكلة إليه وبالوقت التي تم تحديد</a:t>
          </a:r>
          <a:endParaRPr lang="en-US" sz="2800" b="1" dirty="0">
            <a:cs typeface="+mj-cs"/>
          </a:endParaRPr>
        </a:p>
      </dgm:t>
    </dgm:pt>
    <dgm:pt modelId="{9A737407-7A07-47BC-A618-869A515AD28F}" type="parTrans" cxnId="{949D01EE-C782-4E13-A67C-89ED46494EBE}">
      <dgm:prSet/>
      <dgm:spPr/>
      <dgm:t>
        <a:bodyPr/>
        <a:lstStyle/>
        <a:p>
          <a:pPr rtl="1"/>
          <a:endParaRPr lang="en-US" sz="2800" b="1">
            <a:cs typeface="+mj-cs"/>
          </a:endParaRPr>
        </a:p>
      </dgm:t>
    </dgm:pt>
    <dgm:pt modelId="{D5B2659B-3D06-4F4C-83D4-619AF2153FFC}" type="sibTrans" cxnId="{949D01EE-C782-4E13-A67C-89ED46494EBE}">
      <dgm:prSet/>
      <dgm:spPr/>
      <dgm:t>
        <a:bodyPr/>
        <a:lstStyle/>
        <a:p>
          <a:pPr rtl="1"/>
          <a:endParaRPr lang="en-US" sz="2800" b="1">
            <a:cs typeface="+mj-cs"/>
          </a:endParaRPr>
        </a:p>
      </dgm:t>
    </dgm:pt>
    <dgm:pt modelId="{8F4930F2-BC10-445A-8C5E-641F0E321808}">
      <dgm:prSet custT="1"/>
      <dgm:spPr/>
      <dgm:t>
        <a:bodyPr/>
        <a:lstStyle/>
        <a:p>
          <a:pPr rtl="1"/>
          <a:r>
            <a:rPr lang="ar-EG" sz="2800" b="1">
              <a:cs typeface="+mj-cs"/>
            </a:rPr>
            <a:t>الضغوط السلبيّة:</a:t>
          </a:r>
          <a:endParaRPr lang="en-US" sz="2800" b="1">
            <a:cs typeface="+mj-cs"/>
          </a:endParaRPr>
        </a:p>
      </dgm:t>
    </dgm:pt>
    <dgm:pt modelId="{1A5D34A7-603B-4EDA-9282-91FA84367539}" type="parTrans" cxnId="{3DBCC711-B169-44B5-8E31-8F11973921FE}">
      <dgm:prSet/>
      <dgm:spPr/>
      <dgm:t>
        <a:bodyPr/>
        <a:lstStyle/>
        <a:p>
          <a:pPr rtl="1"/>
          <a:endParaRPr lang="en-US" sz="2800" b="1">
            <a:cs typeface="+mj-cs"/>
          </a:endParaRPr>
        </a:p>
      </dgm:t>
    </dgm:pt>
    <dgm:pt modelId="{930BD819-569E-443D-994B-F1290E7AD67E}" type="sibTrans" cxnId="{3DBCC711-B169-44B5-8E31-8F11973921FE}">
      <dgm:prSet/>
      <dgm:spPr/>
      <dgm:t>
        <a:bodyPr/>
        <a:lstStyle/>
        <a:p>
          <a:pPr rtl="1"/>
          <a:endParaRPr lang="en-US" sz="2800" b="1">
            <a:cs typeface="+mj-cs"/>
          </a:endParaRPr>
        </a:p>
      </dgm:t>
    </dgm:pt>
    <dgm:pt modelId="{845D79C9-CF39-4983-A45B-F99AD7123F4B}">
      <dgm:prSet custT="1"/>
      <dgm:spPr/>
      <dgm:t>
        <a:bodyPr/>
        <a:lstStyle/>
        <a:p>
          <a:pPr rtl="1"/>
          <a:r>
            <a:rPr lang="ar-EG" sz="2800" b="1" dirty="0">
              <a:cs typeface="+mj-cs"/>
            </a:rPr>
            <a:t>هي الضغوط التي تؤذي الشخص وتؤثّر عليه بشكل سلبي وتنعكس على أدائه وإنتاجيته، وتجعله يبدو محبطاً وغير راضياً عن العمل، وهنالك العديد من الأسباب لضغوط العمل السلبية</a:t>
          </a:r>
          <a:endParaRPr lang="en-US" sz="2800" b="1" dirty="0">
            <a:cs typeface="+mj-cs"/>
          </a:endParaRPr>
        </a:p>
      </dgm:t>
    </dgm:pt>
    <dgm:pt modelId="{D5DE494E-1FE9-4C41-B06D-272A9D461D4B}" type="parTrans" cxnId="{8D63F4EA-2DA6-4068-8597-8F933F950CB7}">
      <dgm:prSet/>
      <dgm:spPr/>
      <dgm:t>
        <a:bodyPr/>
        <a:lstStyle/>
        <a:p>
          <a:pPr rtl="1"/>
          <a:endParaRPr lang="en-US" sz="2800" b="1">
            <a:cs typeface="+mj-cs"/>
          </a:endParaRPr>
        </a:p>
      </dgm:t>
    </dgm:pt>
    <dgm:pt modelId="{13B168A1-C418-48B2-93EB-C5B1FC598701}" type="sibTrans" cxnId="{8D63F4EA-2DA6-4068-8597-8F933F950CB7}">
      <dgm:prSet/>
      <dgm:spPr/>
      <dgm:t>
        <a:bodyPr/>
        <a:lstStyle/>
        <a:p>
          <a:pPr rtl="1"/>
          <a:endParaRPr lang="en-US" sz="2800" b="1">
            <a:cs typeface="+mj-cs"/>
          </a:endParaRPr>
        </a:p>
      </dgm:t>
    </dgm:pt>
    <dgm:pt modelId="{4287E775-9832-48E2-AE33-D638B9CFE692}">
      <dgm:prSet custT="1"/>
      <dgm:spPr/>
      <dgm:t>
        <a:bodyPr/>
        <a:lstStyle/>
        <a:p>
          <a:pPr rtl="1"/>
          <a:r>
            <a:rPr lang="ar-EG" sz="2800" b="1" dirty="0">
              <a:cs typeface="+mj-cs"/>
            </a:rPr>
            <a:t>الضغوط الإيجابيّة:</a:t>
          </a:r>
          <a:endParaRPr lang="en-US" sz="2800" b="1" dirty="0">
            <a:cs typeface="+mj-cs"/>
          </a:endParaRPr>
        </a:p>
      </dgm:t>
    </dgm:pt>
    <dgm:pt modelId="{0798C0AE-287B-4AD6-9FF9-B6A8783A1B8F}" type="sibTrans" cxnId="{14BF1A56-C1F9-41B7-9929-50FBAF2A0446}">
      <dgm:prSet/>
      <dgm:spPr/>
      <dgm:t>
        <a:bodyPr/>
        <a:lstStyle/>
        <a:p>
          <a:pPr rtl="1"/>
          <a:endParaRPr lang="en-US" sz="2800" b="1">
            <a:cs typeface="+mj-cs"/>
          </a:endParaRPr>
        </a:p>
      </dgm:t>
    </dgm:pt>
    <dgm:pt modelId="{DEB1A3B3-A5CD-4BBA-8B7A-82881EAA5F7B}" type="parTrans" cxnId="{14BF1A56-C1F9-41B7-9929-50FBAF2A0446}">
      <dgm:prSet/>
      <dgm:spPr/>
      <dgm:t>
        <a:bodyPr/>
        <a:lstStyle/>
        <a:p>
          <a:pPr rtl="1"/>
          <a:endParaRPr lang="en-US" sz="2800" b="1">
            <a:cs typeface="+mj-cs"/>
          </a:endParaRPr>
        </a:p>
      </dgm:t>
    </dgm:pt>
    <dgm:pt modelId="{338D544A-8BCC-4441-AAA5-7B335A2D03B5}" type="pres">
      <dgm:prSet presAssocID="{91CD7C98-2C2E-4E92-8363-EDC11ADB5B69}" presName="Name0" presStyleCnt="0">
        <dgm:presLayoutVars>
          <dgm:dir/>
          <dgm:animLvl val="lvl"/>
          <dgm:resizeHandles val="exact"/>
        </dgm:presLayoutVars>
      </dgm:prSet>
      <dgm:spPr/>
    </dgm:pt>
    <dgm:pt modelId="{5F308DA7-B835-4A4B-91D6-A6430645BCF3}" type="pres">
      <dgm:prSet presAssocID="{4287E775-9832-48E2-AE33-D638B9CFE692}" presName="composite" presStyleCnt="0"/>
      <dgm:spPr/>
    </dgm:pt>
    <dgm:pt modelId="{745DE6F6-67F9-4DD6-82ED-88549683D7F8}" type="pres">
      <dgm:prSet presAssocID="{4287E775-9832-48E2-AE33-D638B9CFE692}" presName="parTx" presStyleLbl="alignNode1" presStyleIdx="0" presStyleCnt="2">
        <dgm:presLayoutVars>
          <dgm:chMax val="0"/>
          <dgm:chPref val="0"/>
          <dgm:bulletEnabled val="1"/>
        </dgm:presLayoutVars>
      </dgm:prSet>
      <dgm:spPr/>
    </dgm:pt>
    <dgm:pt modelId="{092AB3C3-E503-4FD7-BC6B-B27EBB2E4C99}" type="pres">
      <dgm:prSet presAssocID="{4287E775-9832-48E2-AE33-D638B9CFE692}" presName="desTx" presStyleLbl="alignAccFollowNode1" presStyleIdx="0" presStyleCnt="2">
        <dgm:presLayoutVars>
          <dgm:bulletEnabled val="1"/>
        </dgm:presLayoutVars>
      </dgm:prSet>
      <dgm:spPr/>
    </dgm:pt>
    <dgm:pt modelId="{2A22381F-5523-4DE2-A6F7-08BFCF2670F6}" type="pres">
      <dgm:prSet presAssocID="{0798C0AE-287B-4AD6-9FF9-B6A8783A1B8F}" presName="space" presStyleCnt="0"/>
      <dgm:spPr/>
    </dgm:pt>
    <dgm:pt modelId="{482F4BB8-C214-4E2C-9CDC-066F1996F2C3}" type="pres">
      <dgm:prSet presAssocID="{8F4930F2-BC10-445A-8C5E-641F0E321808}" presName="composite" presStyleCnt="0"/>
      <dgm:spPr/>
    </dgm:pt>
    <dgm:pt modelId="{DAF6A24E-4A33-452F-A6A2-D46154ED42B4}" type="pres">
      <dgm:prSet presAssocID="{8F4930F2-BC10-445A-8C5E-641F0E321808}" presName="parTx" presStyleLbl="alignNode1" presStyleIdx="1" presStyleCnt="2">
        <dgm:presLayoutVars>
          <dgm:chMax val="0"/>
          <dgm:chPref val="0"/>
          <dgm:bulletEnabled val="1"/>
        </dgm:presLayoutVars>
      </dgm:prSet>
      <dgm:spPr/>
    </dgm:pt>
    <dgm:pt modelId="{7D3D9232-E43D-4E69-836C-FDB0C7D442C8}" type="pres">
      <dgm:prSet presAssocID="{8F4930F2-BC10-445A-8C5E-641F0E321808}" presName="desTx" presStyleLbl="alignAccFollowNode1" presStyleIdx="1" presStyleCnt="2">
        <dgm:presLayoutVars>
          <dgm:bulletEnabled val="1"/>
        </dgm:presLayoutVars>
      </dgm:prSet>
      <dgm:spPr/>
    </dgm:pt>
  </dgm:ptLst>
  <dgm:cxnLst>
    <dgm:cxn modelId="{3DBCC711-B169-44B5-8E31-8F11973921FE}" srcId="{91CD7C98-2C2E-4E92-8363-EDC11ADB5B69}" destId="{8F4930F2-BC10-445A-8C5E-641F0E321808}" srcOrd="1" destOrd="0" parTransId="{1A5D34A7-603B-4EDA-9282-91FA84367539}" sibTransId="{930BD819-569E-443D-994B-F1290E7AD67E}"/>
    <dgm:cxn modelId="{D26FF91B-C404-45DD-9518-4C26616A7EBB}" type="presOf" srcId="{4287E775-9832-48E2-AE33-D638B9CFE692}" destId="{745DE6F6-67F9-4DD6-82ED-88549683D7F8}" srcOrd="0" destOrd="0" presId="urn:microsoft.com/office/officeart/2005/8/layout/hList1"/>
    <dgm:cxn modelId="{4FB27236-08B4-434E-A9DD-88ED2AE3112A}" type="presOf" srcId="{C81E55BA-43CF-452D-ADBB-C39DB7FADF52}" destId="{092AB3C3-E503-4FD7-BC6B-B27EBB2E4C99}" srcOrd="0" destOrd="0" presId="urn:microsoft.com/office/officeart/2005/8/layout/hList1"/>
    <dgm:cxn modelId="{14BF1A56-C1F9-41B7-9929-50FBAF2A0446}" srcId="{91CD7C98-2C2E-4E92-8363-EDC11ADB5B69}" destId="{4287E775-9832-48E2-AE33-D638B9CFE692}" srcOrd="0" destOrd="0" parTransId="{DEB1A3B3-A5CD-4BBA-8B7A-82881EAA5F7B}" sibTransId="{0798C0AE-287B-4AD6-9FF9-B6A8783A1B8F}"/>
    <dgm:cxn modelId="{0CF7A69F-1C2A-4B4A-B1DE-814AD75422A7}" type="presOf" srcId="{8F4930F2-BC10-445A-8C5E-641F0E321808}" destId="{DAF6A24E-4A33-452F-A6A2-D46154ED42B4}" srcOrd="0" destOrd="0" presId="urn:microsoft.com/office/officeart/2005/8/layout/hList1"/>
    <dgm:cxn modelId="{6ED056B9-579B-46B1-91FE-FBB3E3B8E8DD}" type="presOf" srcId="{91CD7C98-2C2E-4E92-8363-EDC11ADB5B69}" destId="{338D544A-8BCC-4441-AAA5-7B335A2D03B5}" srcOrd="0" destOrd="0" presId="urn:microsoft.com/office/officeart/2005/8/layout/hList1"/>
    <dgm:cxn modelId="{8D63F4EA-2DA6-4068-8597-8F933F950CB7}" srcId="{8F4930F2-BC10-445A-8C5E-641F0E321808}" destId="{845D79C9-CF39-4983-A45B-F99AD7123F4B}" srcOrd="0" destOrd="0" parTransId="{D5DE494E-1FE9-4C41-B06D-272A9D461D4B}" sibTransId="{13B168A1-C418-48B2-93EB-C5B1FC598701}"/>
    <dgm:cxn modelId="{949D01EE-C782-4E13-A67C-89ED46494EBE}" srcId="{4287E775-9832-48E2-AE33-D638B9CFE692}" destId="{C81E55BA-43CF-452D-ADBB-C39DB7FADF52}" srcOrd="0" destOrd="0" parTransId="{9A737407-7A07-47BC-A618-869A515AD28F}" sibTransId="{D5B2659B-3D06-4F4C-83D4-619AF2153FFC}"/>
    <dgm:cxn modelId="{28F945FD-02E4-4C32-9448-0A28D24B1F5A}" type="presOf" srcId="{845D79C9-CF39-4983-A45B-F99AD7123F4B}" destId="{7D3D9232-E43D-4E69-836C-FDB0C7D442C8}" srcOrd="0" destOrd="0" presId="urn:microsoft.com/office/officeart/2005/8/layout/hList1"/>
    <dgm:cxn modelId="{DD3E8C0C-4691-42F2-88FA-3DAA5F0E4F9B}" type="presParOf" srcId="{338D544A-8BCC-4441-AAA5-7B335A2D03B5}" destId="{5F308DA7-B835-4A4B-91D6-A6430645BCF3}" srcOrd="0" destOrd="0" presId="urn:microsoft.com/office/officeart/2005/8/layout/hList1"/>
    <dgm:cxn modelId="{0D7321F5-E6DF-414A-B9B2-294147CC3819}" type="presParOf" srcId="{5F308DA7-B835-4A4B-91D6-A6430645BCF3}" destId="{745DE6F6-67F9-4DD6-82ED-88549683D7F8}" srcOrd="0" destOrd="0" presId="urn:microsoft.com/office/officeart/2005/8/layout/hList1"/>
    <dgm:cxn modelId="{AFAE968F-8C24-4AF7-911A-632995C9790D}" type="presParOf" srcId="{5F308DA7-B835-4A4B-91D6-A6430645BCF3}" destId="{092AB3C3-E503-4FD7-BC6B-B27EBB2E4C99}" srcOrd="1" destOrd="0" presId="urn:microsoft.com/office/officeart/2005/8/layout/hList1"/>
    <dgm:cxn modelId="{AE2308D9-C6AF-423F-BC06-794264E36F64}" type="presParOf" srcId="{338D544A-8BCC-4441-AAA5-7B335A2D03B5}" destId="{2A22381F-5523-4DE2-A6F7-08BFCF2670F6}" srcOrd="1" destOrd="0" presId="urn:microsoft.com/office/officeart/2005/8/layout/hList1"/>
    <dgm:cxn modelId="{CB5F353F-27BC-422D-B1E4-FB3CBB0BC4F4}" type="presParOf" srcId="{338D544A-8BCC-4441-AAA5-7B335A2D03B5}" destId="{482F4BB8-C214-4E2C-9CDC-066F1996F2C3}" srcOrd="2" destOrd="0" presId="urn:microsoft.com/office/officeart/2005/8/layout/hList1"/>
    <dgm:cxn modelId="{35BBAA81-35AD-441A-B0F5-DCF9A57AB3A9}" type="presParOf" srcId="{482F4BB8-C214-4E2C-9CDC-066F1996F2C3}" destId="{DAF6A24E-4A33-452F-A6A2-D46154ED42B4}" srcOrd="0" destOrd="0" presId="urn:microsoft.com/office/officeart/2005/8/layout/hList1"/>
    <dgm:cxn modelId="{ED6AB523-A9F3-40BB-B018-6D5EE3330276}" type="presParOf" srcId="{482F4BB8-C214-4E2C-9CDC-066F1996F2C3}" destId="{7D3D9232-E43D-4E69-836C-FDB0C7D442C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68C8FB1F-890F-4CFE-BE20-55FFC70B0F1C}" type="doc">
      <dgm:prSet loTypeId="urn:microsoft.com/office/officeart/2005/8/layout/arrow2" loCatId="process" qsTypeId="urn:microsoft.com/office/officeart/2005/8/quickstyle/simple1" qsCatId="simple" csTypeId="urn:microsoft.com/office/officeart/2005/8/colors/colorful1" csCatId="colorful" phldr="1"/>
      <dgm:spPr/>
    </dgm:pt>
    <dgm:pt modelId="{11C066B9-FA0B-4D1C-B985-2008B4C99621}">
      <dgm:prSet custT="1"/>
      <dgm:spPr/>
      <dgm:t>
        <a:bodyPr/>
        <a:lstStyle/>
        <a:p>
          <a:r>
            <a:rPr lang="ar-EG" sz="2400" b="1" dirty="0">
              <a:cs typeface="+mj-cs"/>
            </a:rPr>
            <a:t>العوامل البيئية</a:t>
          </a:r>
          <a:endParaRPr lang="en-US" sz="2400" b="1" dirty="0">
            <a:cs typeface="+mj-cs"/>
          </a:endParaRPr>
        </a:p>
      </dgm:t>
    </dgm:pt>
    <dgm:pt modelId="{A461AFA6-2F68-489D-BBBA-8C93082D507C}" type="parTrans" cxnId="{14E0B71E-3217-4574-AEFD-08B47B1CF508}">
      <dgm:prSet/>
      <dgm:spPr/>
      <dgm:t>
        <a:bodyPr/>
        <a:lstStyle/>
        <a:p>
          <a:endParaRPr lang="en-US" sz="2400" b="1">
            <a:cs typeface="+mj-cs"/>
          </a:endParaRPr>
        </a:p>
      </dgm:t>
    </dgm:pt>
    <dgm:pt modelId="{63748762-B1C8-43F2-8DDF-B5FCFC5B3D7D}" type="sibTrans" cxnId="{14E0B71E-3217-4574-AEFD-08B47B1CF508}">
      <dgm:prSet/>
      <dgm:spPr/>
      <dgm:t>
        <a:bodyPr/>
        <a:lstStyle/>
        <a:p>
          <a:endParaRPr lang="en-US" sz="2400" b="1">
            <a:cs typeface="+mj-cs"/>
          </a:endParaRPr>
        </a:p>
      </dgm:t>
    </dgm:pt>
    <dgm:pt modelId="{A9BDBFD4-8CD3-478F-A9DC-57F8BAC26FB2}">
      <dgm:prSet custT="1"/>
      <dgm:spPr/>
      <dgm:t>
        <a:bodyPr/>
        <a:lstStyle/>
        <a:p>
          <a:r>
            <a:rPr lang="ar-EG" sz="2400" b="1" dirty="0">
              <a:cs typeface="+mj-cs"/>
            </a:rPr>
            <a:t>عدم ثبوت الحالة الاقتصاديّة</a:t>
          </a:r>
          <a:endParaRPr lang="en-US" sz="2400" b="1" dirty="0">
            <a:cs typeface="+mj-cs"/>
          </a:endParaRPr>
        </a:p>
      </dgm:t>
    </dgm:pt>
    <dgm:pt modelId="{9026C3CA-C06B-4D72-9A7F-178C543FEE9C}" type="parTrans" cxnId="{096A315A-401B-4685-8A7F-638E8F939D7B}">
      <dgm:prSet/>
      <dgm:spPr/>
      <dgm:t>
        <a:bodyPr/>
        <a:lstStyle/>
        <a:p>
          <a:endParaRPr lang="en-US" sz="2400" b="1">
            <a:cs typeface="+mj-cs"/>
          </a:endParaRPr>
        </a:p>
      </dgm:t>
    </dgm:pt>
    <dgm:pt modelId="{11C17D50-65F4-438C-9214-745A974A31E2}" type="sibTrans" cxnId="{096A315A-401B-4685-8A7F-638E8F939D7B}">
      <dgm:prSet/>
      <dgm:spPr/>
      <dgm:t>
        <a:bodyPr/>
        <a:lstStyle/>
        <a:p>
          <a:endParaRPr lang="en-US" sz="2400" b="1">
            <a:cs typeface="+mj-cs"/>
          </a:endParaRPr>
        </a:p>
      </dgm:t>
    </dgm:pt>
    <dgm:pt modelId="{09398816-CCD1-4D6D-8A15-4573207BE6B9}">
      <dgm:prSet custT="1"/>
      <dgm:spPr/>
      <dgm:t>
        <a:bodyPr/>
        <a:lstStyle/>
        <a:p>
          <a:r>
            <a:rPr lang="ar-EG" sz="2400" b="1" dirty="0">
              <a:cs typeface="+mj-cs"/>
            </a:rPr>
            <a:t>التطوّر التكنولوجيّ المُتسارِع </a:t>
          </a:r>
          <a:endParaRPr lang="en-US" sz="2400" b="1" dirty="0">
            <a:cs typeface="+mj-cs"/>
          </a:endParaRPr>
        </a:p>
      </dgm:t>
    </dgm:pt>
    <dgm:pt modelId="{FF52FE18-56C8-4545-8B46-60408D70635B}" type="parTrans" cxnId="{F82CACA8-3719-4F73-9E1F-E5C682BA24E3}">
      <dgm:prSet/>
      <dgm:spPr/>
      <dgm:t>
        <a:bodyPr/>
        <a:lstStyle/>
        <a:p>
          <a:endParaRPr lang="en-US" sz="2400" b="1">
            <a:cs typeface="+mj-cs"/>
          </a:endParaRPr>
        </a:p>
      </dgm:t>
    </dgm:pt>
    <dgm:pt modelId="{019D1B70-FB06-4C1A-8D69-8E7FA54CBE5A}" type="sibTrans" cxnId="{F82CACA8-3719-4F73-9E1F-E5C682BA24E3}">
      <dgm:prSet/>
      <dgm:spPr/>
      <dgm:t>
        <a:bodyPr/>
        <a:lstStyle/>
        <a:p>
          <a:endParaRPr lang="en-US" sz="2400" b="1">
            <a:cs typeface="+mj-cs"/>
          </a:endParaRPr>
        </a:p>
      </dgm:t>
    </dgm:pt>
    <dgm:pt modelId="{7E960299-16A3-4389-AFA7-FD39C9F79EF4}">
      <dgm:prSet custT="1"/>
      <dgm:spPr/>
      <dgm:t>
        <a:bodyPr/>
        <a:lstStyle/>
        <a:p>
          <a:r>
            <a:rPr lang="ar-EG" sz="2400" b="1" dirty="0">
              <a:cs typeface="+mj-cs"/>
            </a:rPr>
            <a:t>التّغييرات الاجتماعيّة </a:t>
          </a:r>
          <a:endParaRPr lang="en-US" sz="2400" b="1" dirty="0">
            <a:cs typeface="+mj-cs"/>
          </a:endParaRPr>
        </a:p>
      </dgm:t>
    </dgm:pt>
    <dgm:pt modelId="{A87F427D-0270-4D7C-AD28-D2CAF47C7E7A}" type="parTrans" cxnId="{ED71762B-1201-4A77-BBA9-6A90DD12BE5C}">
      <dgm:prSet/>
      <dgm:spPr/>
      <dgm:t>
        <a:bodyPr/>
        <a:lstStyle/>
        <a:p>
          <a:endParaRPr lang="en-US" sz="2400" b="1">
            <a:cs typeface="+mj-cs"/>
          </a:endParaRPr>
        </a:p>
      </dgm:t>
    </dgm:pt>
    <dgm:pt modelId="{A105C012-B92C-48E5-A325-EBB0055580C5}" type="sibTrans" cxnId="{ED71762B-1201-4A77-BBA9-6A90DD12BE5C}">
      <dgm:prSet/>
      <dgm:spPr/>
      <dgm:t>
        <a:bodyPr/>
        <a:lstStyle/>
        <a:p>
          <a:endParaRPr lang="en-US" sz="2400" b="1">
            <a:cs typeface="+mj-cs"/>
          </a:endParaRPr>
        </a:p>
      </dgm:t>
    </dgm:pt>
    <dgm:pt modelId="{07A948B4-0BA5-45F5-8671-8EC9D49F82B5}">
      <dgm:prSet custT="1"/>
      <dgm:spPr/>
      <dgm:t>
        <a:bodyPr/>
        <a:lstStyle/>
        <a:p>
          <a:r>
            <a:rPr lang="ar-EG" sz="2400" b="1" dirty="0">
              <a:cs typeface="+mj-cs"/>
            </a:rPr>
            <a:t>العوامل التنظيميّة</a:t>
          </a:r>
          <a:endParaRPr lang="en-US" sz="2400" b="1" dirty="0">
            <a:cs typeface="+mj-cs"/>
          </a:endParaRPr>
        </a:p>
      </dgm:t>
    </dgm:pt>
    <dgm:pt modelId="{631A3257-F1E5-4AB4-A186-A17BC087D171}" type="parTrans" cxnId="{AEC23ACC-6994-4E11-B16A-35492314467A}">
      <dgm:prSet/>
      <dgm:spPr/>
      <dgm:t>
        <a:bodyPr/>
        <a:lstStyle/>
        <a:p>
          <a:endParaRPr lang="en-US" sz="2400" b="1">
            <a:cs typeface="+mj-cs"/>
          </a:endParaRPr>
        </a:p>
      </dgm:t>
    </dgm:pt>
    <dgm:pt modelId="{E539DF48-A61B-4863-BC1D-A4B4F22870FC}" type="sibTrans" cxnId="{AEC23ACC-6994-4E11-B16A-35492314467A}">
      <dgm:prSet/>
      <dgm:spPr/>
      <dgm:t>
        <a:bodyPr/>
        <a:lstStyle/>
        <a:p>
          <a:endParaRPr lang="en-US" sz="2400" b="1">
            <a:cs typeface="+mj-cs"/>
          </a:endParaRPr>
        </a:p>
      </dgm:t>
    </dgm:pt>
    <dgm:pt modelId="{65D1F9D1-F7C0-4D39-B063-37A86C701C03}" type="pres">
      <dgm:prSet presAssocID="{68C8FB1F-890F-4CFE-BE20-55FFC70B0F1C}" presName="arrowDiagram" presStyleCnt="0">
        <dgm:presLayoutVars>
          <dgm:chMax val="5"/>
          <dgm:dir/>
          <dgm:resizeHandles val="exact"/>
        </dgm:presLayoutVars>
      </dgm:prSet>
      <dgm:spPr/>
    </dgm:pt>
    <dgm:pt modelId="{3311394C-405C-4E81-8F5E-6A6B51C2C080}" type="pres">
      <dgm:prSet presAssocID="{68C8FB1F-890F-4CFE-BE20-55FFC70B0F1C}" presName="arrow" presStyleLbl="bgShp" presStyleIdx="0" presStyleCnt="1"/>
      <dgm:spPr/>
    </dgm:pt>
    <dgm:pt modelId="{103D4BEB-A6CC-4109-B934-C39AD621514B}" type="pres">
      <dgm:prSet presAssocID="{68C8FB1F-890F-4CFE-BE20-55FFC70B0F1C}" presName="arrowDiagram5" presStyleCnt="0"/>
      <dgm:spPr/>
    </dgm:pt>
    <dgm:pt modelId="{505C837E-120A-4EF0-B7BE-9B1195985F52}" type="pres">
      <dgm:prSet presAssocID="{11C066B9-FA0B-4D1C-B985-2008B4C99621}" presName="bullet5a" presStyleLbl="node1" presStyleIdx="0" presStyleCnt="5"/>
      <dgm:spPr/>
    </dgm:pt>
    <dgm:pt modelId="{B0FC8080-1517-4EEE-B5D7-C7C5B858452D}" type="pres">
      <dgm:prSet presAssocID="{11C066B9-FA0B-4D1C-B985-2008B4C99621}" presName="textBox5a" presStyleLbl="revTx" presStyleIdx="0" presStyleCnt="5">
        <dgm:presLayoutVars>
          <dgm:bulletEnabled val="1"/>
        </dgm:presLayoutVars>
      </dgm:prSet>
      <dgm:spPr/>
    </dgm:pt>
    <dgm:pt modelId="{7F2117B0-A1D0-4FA6-B60F-95C072589F86}" type="pres">
      <dgm:prSet presAssocID="{A9BDBFD4-8CD3-478F-A9DC-57F8BAC26FB2}" presName="bullet5b" presStyleLbl="node1" presStyleIdx="1" presStyleCnt="5"/>
      <dgm:spPr/>
    </dgm:pt>
    <dgm:pt modelId="{171BC015-49D9-4467-B1B2-C38D06D0DFA6}" type="pres">
      <dgm:prSet presAssocID="{A9BDBFD4-8CD3-478F-A9DC-57F8BAC26FB2}" presName="textBox5b" presStyleLbl="revTx" presStyleIdx="1" presStyleCnt="5" custScaleX="114508">
        <dgm:presLayoutVars>
          <dgm:bulletEnabled val="1"/>
        </dgm:presLayoutVars>
      </dgm:prSet>
      <dgm:spPr/>
    </dgm:pt>
    <dgm:pt modelId="{D54494BA-4592-4AC9-A46D-C6B1C217E495}" type="pres">
      <dgm:prSet presAssocID="{09398816-CCD1-4D6D-8A15-4573207BE6B9}" presName="bullet5c" presStyleLbl="node1" presStyleIdx="2" presStyleCnt="5"/>
      <dgm:spPr/>
    </dgm:pt>
    <dgm:pt modelId="{410987B8-87B3-424E-93AF-E46B622A8B34}" type="pres">
      <dgm:prSet presAssocID="{09398816-CCD1-4D6D-8A15-4573207BE6B9}" presName="textBox5c" presStyleLbl="revTx" presStyleIdx="2" presStyleCnt="5" custScaleX="114065">
        <dgm:presLayoutVars>
          <dgm:bulletEnabled val="1"/>
        </dgm:presLayoutVars>
      </dgm:prSet>
      <dgm:spPr/>
    </dgm:pt>
    <dgm:pt modelId="{6CE6A256-479C-4626-9A44-C28FC80F45E1}" type="pres">
      <dgm:prSet presAssocID="{7E960299-16A3-4389-AFA7-FD39C9F79EF4}" presName="bullet5d" presStyleLbl="node1" presStyleIdx="3" presStyleCnt="5"/>
      <dgm:spPr/>
    </dgm:pt>
    <dgm:pt modelId="{03703A90-2F04-47A7-AA73-7B3646C8669D}" type="pres">
      <dgm:prSet presAssocID="{7E960299-16A3-4389-AFA7-FD39C9F79EF4}" presName="textBox5d" presStyleLbl="revTx" presStyleIdx="3" presStyleCnt="5">
        <dgm:presLayoutVars>
          <dgm:bulletEnabled val="1"/>
        </dgm:presLayoutVars>
      </dgm:prSet>
      <dgm:spPr/>
    </dgm:pt>
    <dgm:pt modelId="{5E405C6A-9B96-491A-9F4D-A0AB84F9630B}" type="pres">
      <dgm:prSet presAssocID="{07A948B4-0BA5-45F5-8671-8EC9D49F82B5}" presName="bullet5e" presStyleLbl="node1" presStyleIdx="4" presStyleCnt="5"/>
      <dgm:spPr/>
    </dgm:pt>
    <dgm:pt modelId="{3F7707C1-D9AB-49E1-BC79-E368C1F873EA}" type="pres">
      <dgm:prSet presAssocID="{07A948B4-0BA5-45F5-8671-8EC9D49F82B5}" presName="textBox5e" presStyleLbl="revTx" presStyleIdx="4" presStyleCnt="5">
        <dgm:presLayoutVars>
          <dgm:bulletEnabled val="1"/>
        </dgm:presLayoutVars>
      </dgm:prSet>
      <dgm:spPr/>
    </dgm:pt>
  </dgm:ptLst>
  <dgm:cxnLst>
    <dgm:cxn modelId="{DC328B12-DB67-4FD5-84BD-D0A3DE075219}" type="presOf" srcId="{68C8FB1F-890F-4CFE-BE20-55FFC70B0F1C}" destId="{65D1F9D1-F7C0-4D39-B063-37A86C701C03}" srcOrd="0" destOrd="0" presId="urn:microsoft.com/office/officeart/2005/8/layout/arrow2"/>
    <dgm:cxn modelId="{BAC02517-EFAE-454D-8ADF-842BA70402F3}" type="presOf" srcId="{07A948B4-0BA5-45F5-8671-8EC9D49F82B5}" destId="{3F7707C1-D9AB-49E1-BC79-E368C1F873EA}" srcOrd="0" destOrd="0" presId="urn:microsoft.com/office/officeart/2005/8/layout/arrow2"/>
    <dgm:cxn modelId="{14E0B71E-3217-4574-AEFD-08B47B1CF508}" srcId="{68C8FB1F-890F-4CFE-BE20-55FFC70B0F1C}" destId="{11C066B9-FA0B-4D1C-B985-2008B4C99621}" srcOrd="0" destOrd="0" parTransId="{A461AFA6-2F68-489D-BBBA-8C93082D507C}" sibTransId="{63748762-B1C8-43F2-8DDF-B5FCFC5B3D7D}"/>
    <dgm:cxn modelId="{ED71762B-1201-4A77-BBA9-6A90DD12BE5C}" srcId="{68C8FB1F-890F-4CFE-BE20-55FFC70B0F1C}" destId="{7E960299-16A3-4389-AFA7-FD39C9F79EF4}" srcOrd="3" destOrd="0" parTransId="{A87F427D-0270-4D7C-AD28-D2CAF47C7E7A}" sibTransId="{A105C012-B92C-48E5-A325-EBB0055580C5}"/>
    <dgm:cxn modelId="{FCF32C3F-1819-44DB-A8BB-87A7E6E7D3F6}" type="presOf" srcId="{7E960299-16A3-4389-AFA7-FD39C9F79EF4}" destId="{03703A90-2F04-47A7-AA73-7B3646C8669D}" srcOrd="0" destOrd="0" presId="urn:microsoft.com/office/officeart/2005/8/layout/arrow2"/>
    <dgm:cxn modelId="{41661856-565F-434B-8733-0FE438AC9B14}" type="presOf" srcId="{11C066B9-FA0B-4D1C-B985-2008B4C99621}" destId="{B0FC8080-1517-4EEE-B5D7-C7C5B858452D}" srcOrd="0" destOrd="0" presId="urn:microsoft.com/office/officeart/2005/8/layout/arrow2"/>
    <dgm:cxn modelId="{096A315A-401B-4685-8A7F-638E8F939D7B}" srcId="{68C8FB1F-890F-4CFE-BE20-55FFC70B0F1C}" destId="{A9BDBFD4-8CD3-478F-A9DC-57F8BAC26FB2}" srcOrd="1" destOrd="0" parTransId="{9026C3CA-C06B-4D72-9A7F-178C543FEE9C}" sibTransId="{11C17D50-65F4-438C-9214-745A974A31E2}"/>
    <dgm:cxn modelId="{1414EB7C-DED0-4DE6-A57D-9B7DE184D83D}" type="presOf" srcId="{09398816-CCD1-4D6D-8A15-4573207BE6B9}" destId="{410987B8-87B3-424E-93AF-E46B622A8B34}" srcOrd="0" destOrd="0" presId="urn:microsoft.com/office/officeart/2005/8/layout/arrow2"/>
    <dgm:cxn modelId="{1D73CA91-C3BA-4FB4-86DE-DC6096D4349A}" type="presOf" srcId="{A9BDBFD4-8CD3-478F-A9DC-57F8BAC26FB2}" destId="{171BC015-49D9-4467-B1B2-C38D06D0DFA6}" srcOrd="0" destOrd="0" presId="urn:microsoft.com/office/officeart/2005/8/layout/arrow2"/>
    <dgm:cxn modelId="{F82CACA8-3719-4F73-9E1F-E5C682BA24E3}" srcId="{68C8FB1F-890F-4CFE-BE20-55FFC70B0F1C}" destId="{09398816-CCD1-4D6D-8A15-4573207BE6B9}" srcOrd="2" destOrd="0" parTransId="{FF52FE18-56C8-4545-8B46-60408D70635B}" sibTransId="{019D1B70-FB06-4C1A-8D69-8E7FA54CBE5A}"/>
    <dgm:cxn modelId="{AEC23ACC-6994-4E11-B16A-35492314467A}" srcId="{68C8FB1F-890F-4CFE-BE20-55FFC70B0F1C}" destId="{07A948B4-0BA5-45F5-8671-8EC9D49F82B5}" srcOrd="4" destOrd="0" parTransId="{631A3257-F1E5-4AB4-A186-A17BC087D171}" sibTransId="{E539DF48-A61B-4863-BC1D-A4B4F22870FC}"/>
    <dgm:cxn modelId="{11ABA855-AB37-4B7C-A7B5-CBD548802696}" type="presParOf" srcId="{65D1F9D1-F7C0-4D39-B063-37A86C701C03}" destId="{3311394C-405C-4E81-8F5E-6A6B51C2C080}" srcOrd="0" destOrd="0" presId="urn:microsoft.com/office/officeart/2005/8/layout/arrow2"/>
    <dgm:cxn modelId="{A6F3A608-B558-4E36-ABDC-77DB394901D3}" type="presParOf" srcId="{65D1F9D1-F7C0-4D39-B063-37A86C701C03}" destId="{103D4BEB-A6CC-4109-B934-C39AD621514B}" srcOrd="1" destOrd="0" presId="urn:microsoft.com/office/officeart/2005/8/layout/arrow2"/>
    <dgm:cxn modelId="{089ED928-F0AE-4237-850D-405E0B137310}" type="presParOf" srcId="{103D4BEB-A6CC-4109-B934-C39AD621514B}" destId="{505C837E-120A-4EF0-B7BE-9B1195985F52}" srcOrd="0" destOrd="0" presId="urn:microsoft.com/office/officeart/2005/8/layout/arrow2"/>
    <dgm:cxn modelId="{8840B188-EE81-4B32-9C05-47FDC5950FD3}" type="presParOf" srcId="{103D4BEB-A6CC-4109-B934-C39AD621514B}" destId="{B0FC8080-1517-4EEE-B5D7-C7C5B858452D}" srcOrd="1" destOrd="0" presId="urn:microsoft.com/office/officeart/2005/8/layout/arrow2"/>
    <dgm:cxn modelId="{6384E0B6-A725-43C3-B790-288F33FD3000}" type="presParOf" srcId="{103D4BEB-A6CC-4109-B934-C39AD621514B}" destId="{7F2117B0-A1D0-4FA6-B60F-95C072589F86}" srcOrd="2" destOrd="0" presId="urn:microsoft.com/office/officeart/2005/8/layout/arrow2"/>
    <dgm:cxn modelId="{CD27DBE1-170A-40F5-9879-0DE387162958}" type="presParOf" srcId="{103D4BEB-A6CC-4109-B934-C39AD621514B}" destId="{171BC015-49D9-4467-B1B2-C38D06D0DFA6}" srcOrd="3" destOrd="0" presId="urn:microsoft.com/office/officeart/2005/8/layout/arrow2"/>
    <dgm:cxn modelId="{DBC796C4-FE62-4EE8-AE8E-EBAFC1197230}" type="presParOf" srcId="{103D4BEB-A6CC-4109-B934-C39AD621514B}" destId="{D54494BA-4592-4AC9-A46D-C6B1C217E495}" srcOrd="4" destOrd="0" presId="urn:microsoft.com/office/officeart/2005/8/layout/arrow2"/>
    <dgm:cxn modelId="{25CFF5CB-0B2F-48CF-9E1A-D671D38A98E3}" type="presParOf" srcId="{103D4BEB-A6CC-4109-B934-C39AD621514B}" destId="{410987B8-87B3-424E-93AF-E46B622A8B34}" srcOrd="5" destOrd="0" presId="urn:microsoft.com/office/officeart/2005/8/layout/arrow2"/>
    <dgm:cxn modelId="{368140BB-0037-4ED0-AAD7-D00CF769CA72}" type="presParOf" srcId="{103D4BEB-A6CC-4109-B934-C39AD621514B}" destId="{6CE6A256-479C-4626-9A44-C28FC80F45E1}" srcOrd="6" destOrd="0" presId="urn:microsoft.com/office/officeart/2005/8/layout/arrow2"/>
    <dgm:cxn modelId="{9E10FCF7-EBE1-42CA-AE09-6449D87E664A}" type="presParOf" srcId="{103D4BEB-A6CC-4109-B934-C39AD621514B}" destId="{03703A90-2F04-47A7-AA73-7B3646C8669D}" srcOrd="7" destOrd="0" presId="urn:microsoft.com/office/officeart/2005/8/layout/arrow2"/>
    <dgm:cxn modelId="{245AF04F-C2F6-484B-A3E8-67A6C0C3C179}" type="presParOf" srcId="{103D4BEB-A6CC-4109-B934-C39AD621514B}" destId="{5E405C6A-9B96-491A-9F4D-A0AB84F9630B}" srcOrd="8" destOrd="0" presId="urn:microsoft.com/office/officeart/2005/8/layout/arrow2"/>
    <dgm:cxn modelId="{9EB012EF-7A8E-405D-A14B-B8458189A805}" type="presParOf" srcId="{103D4BEB-A6CC-4109-B934-C39AD621514B}" destId="{3F7707C1-D9AB-49E1-BC79-E368C1F873EA}"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87F2BCD7-06C7-41A3-BFF5-DD9D20980C65}" type="doc">
      <dgm:prSet loTypeId="urn:microsoft.com/office/officeart/2005/8/layout/hProcess9" loCatId="process" qsTypeId="urn:microsoft.com/office/officeart/2005/8/quickstyle/simple1" qsCatId="simple" csTypeId="urn:microsoft.com/office/officeart/2005/8/colors/colorful1" csCatId="colorful" phldr="1"/>
      <dgm:spPr/>
    </dgm:pt>
    <dgm:pt modelId="{37DC8912-E53F-4371-AC68-A870B132632D}">
      <dgm:prSet custT="1"/>
      <dgm:spPr/>
      <dgm:t>
        <a:bodyPr/>
        <a:lstStyle/>
        <a:p>
          <a:r>
            <a:rPr lang="ar-EG" sz="2800" b="1">
              <a:cs typeface="+mj-cs"/>
            </a:rPr>
            <a:t>انخفاض الروح المعنوية</a:t>
          </a:r>
          <a:endParaRPr lang="en-US" sz="2800" b="1">
            <a:cs typeface="+mj-cs"/>
          </a:endParaRPr>
        </a:p>
      </dgm:t>
    </dgm:pt>
    <dgm:pt modelId="{EC489378-38AE-4CF0-A946-E340C2FD8E2A}" type="parTrans" cxnId="{57717E9A-8099-4824-BA1C-37586585A944}">
      <dgm:prSet/>
      <dgm:spPr/>
      <dgm:t>
        <a:bodyPr/>
        <a:lstStyle/>
        <a:p>
          <a:endParaRPr lang="en-US" sz="2800" b="1">
            <a:cs typeface="+mj-cs"/>
          </a:endParaRPr>
        </a:p>
      </dgm:t>
    </dgm:pt>
    <dgm:pt modelId="{01302512-6124-45F7-A13E-D1F2E518413D}" type="sibTrans" cxnId="{57717E9A-8099-4824-BA1C-37586585A944}">
      <dgm:prSet/>
      <dgm:spPr/>
      <dgm:t>
        <a:bodyPr/>
        <a:lstStyle/>
        <a:p>
          <a:endParaRPr lang="en-US" sz="2800" b="1">
            <a:cs typeface="+mj-cs"/>
          </a:endParaRPr>
        </a:p>
      </dgm:t>
    </dgm:pt>
    <dgm:pt modelId="{A401510D-691B-4D64-A995-F14E0B058685}">
      <dgm:prSet custT="1"/>
      <dgm:spPr/>
      <dgm:t>
        <a:bodyPr/>
        <a:lstStyle/>
        <a:p>
          <a:r>
            <a:rPr lang="ar-EG" sz="2800" b="1">
              <a:cs typeface="+mj-cs"/>
            </a:rPr>
            <a:t>أسلوب الإدارة</a:t>
          </a:r>
          <a:endParaRPr lang="en-US" sz="2800" b="1">
            <a:cs typeface="+mj-cs"/>
          </a:endParaRPr>
        </a:p>
      </dgm:t>
    </dgm:pt>
    <dgm:pt modelId="{E013EB22-BD83-4AAE-8BB7-BE0EB4225BE1}" type="parTrans" cxnId="{04CD56F8-48BE-44D0-94EC-F5FAC70483FE}">
      <dgm:prSet/>
      <dgm:spPr/>
      <dgm:t>
        <a:bodyPr/>
        <a:lstStyle/>
        <a:p>
          <a:endParaRPr lang="en-US" sz="2800" b="1">
            <a:cs typeface="+mj-cs"/>
          </a:endParaRPr>
        </a:p>
      </dgm:t>
    </dgm:pt>
    <dgm:pt modelId="{2B9B6A7B-79AF-42C0-AB26-77A3C095C309}" type="sibTrans" cxnId="{04CD56F8-48BE-44D0-94EC-F5FAC70483FE}">
      <dgm:prSet/>
      <dgm:spPr/>
      <dgm:t>
        <a:bodyPr/>
        <a:lstStyle/>
        <a:p>
          <a:endParaRPr lang="en-US" sz="2800" b="1">
            <a:cs typeface="+mj-cs"/>
          </a:endParaRPr>
        </a:p>
      </dgm:t>
    </dgm:pt>
    <dgm:pt modelId="{7893EB6D-FE6F-4D49-A8B0-4489DD96AD2A}">
      <dgm:prSet custT="1"/>
      <dgm:spPr/>
      <dgm:t>
        <a:bodyPr/>
        <a:lstStyle/>
        <a:p>
          <a:r>
            <a:rPr lang="ar-EG" sz="2800" b="1" dirty="0">
              <a:cs typeface="+mj-cs"/>
            </a:rPr>
            <a:t>المسؤوليات الوظيفية</a:t>
          </a:r>
          <a:endParaRPr lang="en-US" sz="2800" b="1" dirty="0">
            <a:cs typeface="+mj-cs"/>
          </a:endParaRPr>
        </a:p>
      </dgm:t>
    </dgm:pt>
    <dgm:pt modelId="{0A618C6E-F223-434D-B08F-8AFAF2E42909}" type="parTrans" cxnId="{3ECB49F7-6585-495E-B190-F3BB6442DDAC}">
      <dgm:prSet/>
      <dgm:spPr/>
      <dgm:t>
        <a:bodyPr/>
        <a:lstStyle/>
        <a:p>
          <a:endParaRPr lang="en-US" sz="2800" b="1">
            <a:cs typeface="+mj-cs"/>
          </a:endParaRPr>
        </a:p>
      </dgm:t>
    </dgm:pt>
    <dgm:pt modelId="{C72187DE-9C65-481E-962C-39C66A33CA28}" type="sibTrans" cxnId="{3ECB49F7-6585-495E-B190-F3BB6442DDAC}">
      <dgm:prSet/>
      <dgm:spPr/>
      <dgm:t>
        <a:bodyPr/>
        <a:lstStyle/>
        <a:p>
          <a:endParaRPr lang="en-US" sz="2800" b="1">
            <a:cs typeface="+mj-cs"/>
          </a:endParaRPr>
        </a:p>
      </dgm:t>
    </dgm:pt>
    <dgm:pt modelId="{26944BA7-2576-4396-BE1A-B106F4D3E788}">
      <dgm:prSet custT="1"/>
      <dgm:spPr/>
      <dgm:t>
        <a:bodyPr/>
        <a:lstStyle/>
        <a:p>
          <a:r>
            <a:rPr lang="ar-EG" sz="2800" b="1" dirty="0">
              <a:cs typeface="+mj-cs"/>
            </a:rPr>
            <a:t>الاهتمامات المهنية </a:t>
          </a:r>
          <a:endParaRPr lang="en-US" sz="2800" b="1" dirty="0">
            <a:cs typeface="+mj-cs"/>
          </a:endParaRPr>
        </a:p>
      </dgm:t>
    </dgm:pt>
    <dgm:pt modelId="{3C49C8B9-D984-4C0C-886D-4272B90ABDC0}" type="parTrans" cxnId="{7FBEFD63-B08B-404C-ACBC-F0652F6705B9}">
      <dgm:prSet/>
      <dgm:spPr/>
      <dgm:t>
        <a:bodyPr/>
        <a:lstStyle/>
        <a:p>
          <a:endParaRPr lang="en-US" sz="2800" b="1">
            <a:cs typeface="+mj-cs"/>
          </a:endParaRPr>
        </a:p>
      </dgm:t>
    </dgm:pt>
    <dgm:pt modelId="{E144A0AD-97D1-4485-9FE5-63C36A985B7C}" type="sibTrans" cxnId="{7FBEFD63-B08B-404C-ACBC-F0652F6705B9}">
      <dgm:prSet/>
      <dgm:spPr/>
      <dgm:t>
        <a:bodyPr/>
        <a:lstStyle/>
        <a:p>
          <a:endParaRPr lang="en-US" sz="2800" b="1">
            <a:cs typeface="+mj-cs"/>
          </a:endParaRPr>
        </a:p>
      </dgm:t>
    </dgm:pt>
    <dgm:pt modelId="{76DF3F1A-4D99-4C7A-92FC-6BC9D1EF1C0C}">
      <dgm:prSet custT="1"/>
      <dgm:spPr/>
      <dgm:t>
        <a:bodyPr/>
        <a:lstStyle/>
        <a:p>
          <a:r>
            <a:rPr lang="ar-EG" sz="2800" b="1">
              <a:cs typeface="+mj-cs"/>
            </a:rPr>
            <a:t>الأحداث المؤلمة</a:t>
          </a:r>
          <a:endParaRPr lang="en-US" sz="2800" b="1">
            <a:cs typeface="+mj-cs"/>
          </a:endParaRPr>
        </a:p>
      </dgm:t>
    </dgm:pt>
    <dgm:pt modelId="{C6A082FF-5E5F-4ECC-996B-9B9833FCD1EB}" type="parTrans" cxnId="{E8E085D6-1F2E-49A3-919A-F6528292D96B}">
      <dgm:prSet/>
      <dgm:spPr/>
      <dgm:t>
        <a:bodyPr/>
        <a:lstStyle/>
        <a:p>
          <a:endParaRPr lang="en-US" sz="2800" b="1">
            <a:cs typeface="+mj-cs"/>
          </a:endParaRPr>
        </a:p>
      </dgm:t>
    </dgm:pt>
    <dgm:pt modelId="{437B2D98-813D-4A09-BF24-A0B23268BEEF}" type="sibTrans" cxnId="{E8E085D6-1F2E-49A3-919A-F6528292D96B}">
      <dgm:prSet/>
      <dgm:spPr/>
      <dgm:t>
        <a:bodyPr/>
        <a:lstStyle/>
        <a:p>
          <a:endParaRPr lang="en-US" sz="2800" b="1">
            <a:cs typeface="+mj-cs"/>
          </a:endParaRPr>
        </a:p>
      </dgm:t>
    </dgm:pt>
    <dgm:pt modelId="{32AEE92D-689A-4A3B-83F7-E3EEFCC4E270}">
      <dgm:prSet custT="1"/>
      <dgm:spPr/>
      <dgm:t>
        <a:bodyPr/>
        <a:lstStyle/>
        <a:p>
          <a:r>
            <a:rPr lang="ar-EG" sz="2800" b="1">
              <a:cs typeface="+mj-cs"/>
            </a:rPr>
            <a:t>بيئة العمل</a:t>
          </a:r>
          <a:endParaRPr lang="en-US" sz="2800" b="1">
            <a:cs typeface="+mj-cs"/>
          </a:endParaRPr>
        </a:p>
      </dgm:t>
    </dgm:pt>
    <dgm:pt modelId="{A114C687-477E-48B7-912A-0580294E9820}" type="parTrans" cxnId="{978A90A3-37A6-45DD-B784-A6CAB89E1E18}">
      <dgm:prSet/>
      <dgm:spPr/>
      <dgm:t>
        <a:bodyPr/>
        <a:lstStyle/>
        <a:p>
          <a:endParaRPr lang="en-US" sz="2800" b="1">
            <a:cs typeface="+mj-cs"/>
          </a:endParaRPr>
        </a:p>
      </dgm:t>
    </dgm:pt>
    <dgm:pt modelId="{B41919B4-FD4A-41D0-B678-67A8C0DF340B}" type="sibTrans" cxnId="{978A90A3-37A6-45DD-B784-A6CAB89E1E18}">
      <dgm:prSet/>
      <dgm:spPr/>
      <dgm:t>
        <a:bodyPr/>
        <a:lstStyle/>
        <a:p>
          <a:endParaRPr lang="en-US" sz="2800" b="1">
            <a:cs typeface="+mj-cs"/>
          </a:endParaRPr>
        </a:p>
      </dgm:t>
    </dgm:pt>
    <dgm:pt modelId="{C264960B-C8C4-4335-9B80-A59646176877}" type="pres">
      <dgm:prSet presAssocID="{87F2BCD7-06C7-41A3-BFF5-DD9D20980C65}" presName="CompostProcess" presStyleCnt="0">
        <dgm:presLayoutVars>
          <dgm:dir/>
          <dgm:resizeHandles val="exact"/>
        </dgm:presLayoutVars>
      </dgm:prSet>
      <dgm:spPr/>
    </dgm:pt>
    <dgm:pt modelId="{467026F8-772D-41D5-A7EE-F2EF2CAD3241}" type="pres">
      <dgm:prSet presAssocID="{87F2BCD7-06C7-41A3-BFF5-DD9D20980C65}" presName="arrow" presStyleLbl="bgShp" presStyleIdx="0" presStyleCnt="1"/>
      <dgm:spPr/>
    </dgm:pt>
    <dgm:pt modelId="{92B49E58-842E-4095-877A-3C995564D858}" type="pres">
      <dgm:prSet presAssocID="{87F2BCD7-06C7-41A3-BFF5-DD9D20980C65}" presName="linearProcess" presStyleCnt="0"/>
      <dgm:spPr/>
    </dgm:pt>
    <dgm:pt modelId="{3FB0FC3D-3B23-4677-A86E-DD09B6FBD611}" type="pres">
      <dgm:prSet presAssocID="{37DC8912-E53F-4371-AC68-A870B132632D}" presName="textNode" presStyleLbl="node1" presStyleIdx="0" presStyleCnt="6">
        <dgm:presLayoutVars>
          <dgm:bulletEnabled val="1"/>
        </dgm:presLayoutVars>
      </dgm:prSet>
      <dgm:spPr/>
    </dgm:pt>
    <dgm:pt modelId="{92A66F83-0BCB-47E7-A858-30503ABF8327}" type="pres">
      <dgm:prSet presAssocID="{01302512-6124-45F7-A13E-D1F2E518413D}" presName="sibTrans" presStyleCnt="0"/>
      <dgm:spPr/>
    </dgm:pt>
    <dgm:pt modelId="{659A666C-6C13-4FEA-9A0A-ACB81F191A4E}" type="pres">
      <dgm:prSet presAssocID="{A401510D-691B-4D64-A995-F14E0B058685}" presName="textNode" presStyleLbl="node1" presStyleIdx="1" presStyleCnt="6">
        <dgm:presLayoutVars>
          <dgm:bulletEnabled val="1"/>
        </dgm:presLayoutVars>
      </dgm:prSet>
      <dgm:spPr/>
    </dgm:pt>
    <dgm:pt modelId="{158269E3-CDE1-4573-A7C7-D14323BBBCF1}" type="pres">
      <dgm:prSet presAssocID="{2B9B6A7B-79AF-42C0-AB26-77A3C095C309}" presName="sibTrans" presStyleCnt="0"/>
      <dgm:spPr/>
    </dgm:pt>
    <dgm:pt modelId="{890BD4B0-E094-44E0-B711-E79CE3FF7F23}" type="pres">
      <dgm:prSet presAssocID="{7893EB6D-FE6F-4D49-A8B0-4489DD96AD2A}" presName="textNode" presStyleLbl="node1" presStyleIdx="2" presStyleCnt="6" custScaleX="120437">
        <dgm:presLayoutVars>
          <dgm:bulletEnabled val="1"/>
        </dgm:presLayoutVars>
      </dgm:prSet>
      <dgm:spPr/>
    </dgm:pt>
    <dgm:pt modelId="{E6F7BA01-785E-4CC7-801D-375568F2B702}" type="pres">
      <dgm:prSet presAssocID="{C72187DE-9C65-481E-962C-39C66A33CA28}" presName="sibTrans" presStyleCnt="0"/>
      <dgm:spPr/>
    </dgm:pt>
    <dgm:pt modelId="{4683946D-5B7A-4C23-980D-F1709B620CB9}" type="pres">
      <dgm:prSet presAssocID="{26944BA7-2576-4396-BE1A-B106F4D3E788}" presName="textNode" presStyleLbl="node1" presStyleIdx="3" presStyleCnt="6" custScaleX="118469">
        <dgm:presLayoutVars>
          <dgm:bulletEnabled val="1"/>
        </dgm:presLayoutVars>
      </dgm:prSet>
      <dgm:spPr/>
    </dgm:pt>
    <dgm:pt modelId="{0731FB25-3E5B-4DA8-A393-62516D1B788D}" type="pres">
      <dgm:prSet presAssocID="{E144A0AD-97D1-4485-9FE5-63C36A985B7C}" presName="sibTrans" presStyleCnt="0"/>
      <dgm:spPr/>
    </dgm:pt>
    <dgm:pt modelId="{1C3F3B85-2573-4713-8D9F-41C1D3DBB6EB}" type="pres">
      <dgm:prSet presAssocID="{76DF3F1A-4D99-4C7A-92FC-6BC9D1EF1C0C}" presName="textNode" presStyleLbl="node1" presStyleIdx="4" presStyleCnt="6">
        <dgm:presLayoutVars>
          <dgm:bulletEnabled val="1"/>
        </dgm:presLayoutVars>
      </dgm:prSet>
      <dgm:spPr/>
    </dgm:pt>
    <dgm:pt modelId="{13C0F582-B1F6-4235-84A0-FB7D441E1155}" type="pres">
      <dgm:prSet presAssocID="{437B2D98-813D-4A09-BF24-A0B23268BEEF}" presName="sibTrans" presStyleCnt="0"/>
      <dgm:spPr/>
    </dgm:pt>
    <dgm:pt modelId="{603B3567-B31F-409F-BB26-40F80D725EDF}" type="pres">
      <dgm:prSet presAssocID="{32AEE92D-689A-4A3B-83F7-E3EEFCC4E270}" presName="textNode" presStyleLbl="node1" presStyleIdx="5" presStyleCnt="6">
        <dgm:presLayoutVars>
          <dgm:bulletEnabled val="1"/>
        </dgm:presLayoutVars>
      </dgm:prSet>
      <dgm:spPr/>
    </dgm:pt>
  </dgm:ptLst>
  <dgm:cxnLst>
    <dgm:cxn modelId="{6779590C-20EA-488D-9C0D-39FAD78BE6AA}" type="presOf" srcId="{76DF3F1A-4D99-4C7A-92FC-6BC9D1EF1C0C}" destId="{1C3F3B85-2573-4713-8D9F-41C1D3DBB6EB}" srcOrd="0" destOrd="0" presId="urn:microsoft.com/office/officeart/2005/8/layout/hProcess9"/>
    <dgm:cxn modelId="{64285E23-E016-4E9B-9EBA-B1F93F4414B3}" type="presOf" srcId="{32AEE92D-689A-4A3B-83F7-E3EEFCC4E270}" destId="{603B3567-B31F-409F-BB26-40F80D725EDF}" srcOrd="0" destOrd="0" presId="urn:microsoft.com/office/officeart/2005/8/layout/hProcess9"/>
    <dgm:cxn modelId="{7FBEFD63-B08B-404C-ACBC-F0652F6705B9}" srcId="{87F2BCD7-06C7-41A3-BFF5-DD9D20980C65}" destId="{26944BA7-2576-4396-BE1A-B106F4D3E788}" srcOrd="3" destOrd="0" parTransId="{3C49C8B9-D984-4C0C-886D-4272B90ABDC0}" sibTransId="{E144A0AD-97D1-4485-9FE5-63C36A985B7C}"/>
    <dgm:cxn modelId="{B420D254-5CEC-49F3-A326-23527A677801}" type="presOf" srcId="{37DC8912-E53F-4371-AC68-A870B132632D}" destId="{3FB0FC3D-3B23-4677-A86E-DD09B6FBD611}" srcOrd="0" destOrd="0" presId="urn:microsoft.com/office/officeart/2005/8/layout/hProcess9"/>
    <dgm:cxn modelId="{5D181280-8456-4D22-AE97-DF7417D33F66}" type="presOf" srcId="{7893EB6D-FE6F-4D49-A8B0-4489DD96AD2A}" destId="{890BD4B0-E094-44E0-B711-E79CE3FF7F23}" srcOrd="0" destOrd="0" presId="urn:microsoft.com/office/officeart/2005/8/layout/hProcess9"/>
    <dgm:cxn modelId="{57717E9A-8099-4824-BA1C-37586585A944}" srcId="{87F2BCD7-06C7-41A3-BFF5-DD9D20980C65}" destId="{37DC8912-E53F-4371-AC68-A870B132632D}" srcOrd="0" destOrd="0" parTransId="{EC489378-38AE-4CF0-A946-E340C2FD8E2A}" sibTransId="{01302512-6124-45F7-A13E-D1F2E518413D}"/>
    <dgm:cxn modelId="{741F689B-0AE8-41FA-B7F0-D5D327C8243C}" type="presOf" srcId="{26944BA7-2576-4396-BE1A-B106F4D3E788}" destId="{4683946D-5B7A-4C23-980D-F1709B620CB9}" srcOrd="0" destOrd="0" presId="urn:microsoft.com/office/officeart/2005/8/layout/hProcess9"/>
    <dgm:cxn modelId="{978A90A3-37A6-45DD-B784-A6CAB89E1E18}" srcId="{87F2BCD7-06C7-41A3-BFF5-DD9D20980C65}" destId="{32AEE92D-689A-4A3B-83F7-E3EEFCC4E270}" srcOrd="5" destOrd="0" parTransId="{A114C687-477E-48B7-912A-0580294E9820}" sibTransId="{B41919B4-FD4A-41D0-B678-67A8C0DF340B}"/>
    <dgm:cxn modelId="{D88EC9BD-817C-4AF6-8E2B-21C7699C041A}" type="presOf" srcId="{A401510D-691B-4D64-A995-F14E0B058685}" destId="{659A666C-6C13-4FEA-9A0A-ACB81F191A4E}" srcOrd="0" destOrd="0" presId="urn:microsoft.com/office/officeart/2005/8/layout/hProcess9"/>
    <dgm:cxn modelId="{E8E085D6-1F2E-49A3-919A-F6528292D96B}" srcId="{87F2BCD7-06C7-41A3-BFF5-DD9D20980C65}" destId="{76DF3F1A-4D99-4C7A-92FC-6BC9D1EF1C0C}" srcOrd="4" destOrd="0" parTransId="{C6A082FF-5E5F-4ECC-996B-9B9833FCD1EB}" sibTransId="{437B2D98-813D-4A09-BF24-A0B23268BEEF}"/>
    <dgm:cxn modelId="{9C9024DD-521A-4790-AB5B-CE00524B1224}" type="presOf" srcId="{87F2BCD7-06C7-41A3-BFF5-DD9D20980C65}" destId="{C264960B-C8C4-4335-9B80-A59646176877}" srcOrd="0" destOrd="0" presId="urn:microsoft.com/office/officeart/2005/8/layout/hProcess9"/>
    <dgm:cxn modelId="{3ECB49F7-6585-495E-B190-F3BB6442DDAC}" srcId="{87F2BCD7-06C7-41A3-BFF5-DD9D20980C65}" destId="{7893EB6D-FE6F-4D49-A8B0-4489DD96AD2A}" srcOrd="2" destOrd="0" parTransId="{0A618C6E-F223-434D-B08F-8AFAF2E42909}" sibTransId="{C72187DE-9C65-481E-962C-39C66A33CA28}"/>
    <dgm:cxn modelId="{04CD56F8-48BE-44D0-94EC-F5FAC70483FE}" srcId="{87F2BCD7-06C7-41A3-BFF5-DD9D20980C65}" destId="{A401510D-691B-4D64-A995-F14E0B058685}" srcOrd="1" destOrd="0" parTransId="{E013EB22-BD83-4AAE-8BB7-BE0EB4225BE1}" sibTransId="{2B9B6A7B-79AF-42C0-AB26-77A3C095C309}"/>
    <dgm:cxn modelId="{5C16A80C-0B63-4F3C-A3E9-1331022FECE8}" type="presParOf" srcId="{C264960B-C8C4-4335-9B80-A59646176877}" destId="{467026F8-772D-41D5-A7EE-F2EF2CAD3241}" srcOrd="0" destOrd="0" presId="urn:microsoft.com/office/officeart/2005/8/layout/hProcess9"/>
    <dgm:cxn modelId="{4ABE0E70-15C1-47A2-A97D-624015E1A576}" type="presParOf" srcId="{C264960B-C8C4-4335-9B80-A59646176877}" destId="{92B49E58-842E-4095-877A-3C995564D858}" srcOrd="1" destOrd="0" presId="urn:microsoft.com/office/officeart/2005/8/layout/hProcess9"/>
    <dgm:cxn modelId="{409F84AE-C0A4-4FB1-A313-D76DD5F6D074}" type="presParOf" srcId="{92B49E58-842E-4095-877A-3C995564D858}" destId="{3FB0FC3D-3B23-4677-A86E-DD09B6FBD611}" srcOrd="0" destOrd="0" presId="urn:microsoft.com/office/officeart/2005/8/layout/hProcess9"/>
    <dgm:cxn modelId="{0DF373F6-39CA-4D7D-95FA-346BF0858EDF}" type="presParOf" srcId="{92B49E58-842E-4095-877A-3C995564D858}" destId="{92A66F83-0BCB-47E7-A858-30503ABF8327}" srcOrd="1" destOrd="0" presId="urn:microsoft.com/office/officeart/2005/8/layout/hProcess9"/>
    <dgm:cxn modelId="{48C3681A-20F8-45A9-8363-95C0134D23B9}" type="presParOf" srcId="{92B49E58-842E-4095-877A-3C995564D858}" destId="{659A666C-6C13-4FEA-9A0A-ACB81F191A4E}" srcOrd="2" destOrd="0" presId="urn:microsoft.com/office/officeart/2005/8/layout/hProcess9"/>
    <dgm:cxn modelId="{DDC1C7F3-21BA-4D78-9B82-07FDD7E978C5}" type="presParOf" srcId="{92B49E58-842E-4095-877A-3C995564D858}" destId="{158269E3-CDE1-4573-A7C7-D14323BBBCF1}" srcOrd="3" destOrd="0" presId="urn:microsoft.com/office/officeart/2005/8/layout/hProcess9"/>
    <dgm:cxn modelId="{85B65B6B-3EF5-47B4-8353-9CDAA01D02F7}" type="presParOf" srcId="{92B49E58-842E-4095-877A-3C995564D858}" destId="{890BD4B0-E094-44E0-B711-E79CE3FF7F23}" srcOrd="4" destOrd="0" presId="urn:microsoft.com/office/officeart/2005/8/layout/hProcess9"/>
    <dgm:cxn modelId="{C7AAC89E-EBBD-46F5-9A17-AE3048FB2AE4}" type="presParOf" srcId="{92B49E58-842E-4095-877A-3C995564D858}" destId="{E6F7BA01-785E-4CC7-801D-375568F2B702}" srcOrd="5" destOrd="0" presId="urn:microsoft.com/office/officeart/2005/8/layout/hProcess9"/>
    <dgm:cxn modelId="{51ABB6B7-44B8-4116-B693-65B914643A76}" type="presParOf" srcId="{92B49E58-842E-4095-877A-3C995564D858}" destId="{4683946D-5B7A-4C23-980D-F1709B620CB9}" srcOrd="6" destOrd="0" presId="urn:microsoft.com/office/officeart/2005/8/layout/hProcess9"/>
    <dgm:cxn modelId="{1A8D5C7D-9AB8-444C-BB02-9D73C1FA0C08}" type="presParOf" srcId="{92B49E58-842E-4095-877A-3C995564D858}" destId="{0731FB25-3E5B-4DA8-A393-62516D1B788D}" srcOrd="7" destOrd="0" presId="urn:microsoft.com/office/officeart/2005/8/layout/hProcess9"/>
    <dgm:cxn modelId="{8FDD40B9-65D1-4FF2-9FAA-53315A3ED19A}" type="presParOf" srcId="{92B49E58-842E-4095-877A-3C995564D858}" destId="{1C3F3B85-2573-4713-8D9F-41C1D3DBB6EB}" srcOrd="8" destOrd="0" presId="urn:microsoft.com/office/officeart/2005/8/layout/hProcess9"/>
    <dgm:cxn modelId="{5BFF7220-2B39-4878-8D87-E6274FF05590}" type="presParOf" srcId="{92B49E58-842E-4095-877A-3C995564D858}" destId="{13C0F582-B1F6-4235-84A0-FB7D441E1155}" srcOrd="9" destOrd="0" presId="urn:microsoft.com/office/officeart/2005/8/layout/hProcess9"/>
    <dgm:cxn modelId="{52032753-D2C2-4188-804C-A534674B03DA}" type="presParOf" srcId="{92B49E58-842E-4095-877A-3C995564D858}" destId="{603B3567-B31F-409F-BB26-40F80D725EDF}"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907471DA-10F6-4A82-B3DF-8BB0A863C6FB}"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n-US"/>
        </a:p>
      </dgm:t>
    </dgm:pt>
    <dgm:pt modelId="{93365F74-E44A-4685-A3D2-C2A7AA50AEC2}">
      <dgm:prSet custT="1"/>
      <dgm:spPr/>
      <dgm:t>
        <a:bodyPr/>
        <a:lstStyle/>
        <a:p>
          <a:pPr algn="ctr" rtl="1"/>
          <a:r>
            <a:rPr lang="ar-EG" sz="2800" b="1">
              <a:cs typeface="+mj-cs"/>
            </a:rPr>
            <a:t>أخذ فترات راحة</a:t>
          </a:r>
          <a:endParaRPr lang="en-US" sz="2800" b="1">
            <a:cs typeface="+mj-cs"/>
          </a:endParaRPr>
        </a:p>
      </dgm:t>
    </dgm:pt>
    <dgm:pt modelId="{0F0A836C-0C66-4489-AE30-F8826817762F}" type="parTrans" cxnId="{CB72A937-2C20-477C-9629-74FFEB0AD9E3}">
      <dgm:prSet/>
      <dgm:spPr/>
      <dgm:t>
        <a:bodyPr/>
        <a:lstStyle/>
        <a:p>
          <a:pPr algn="ctr" rtl="1"/>
          <a:endParaRPr lang="en-US" sz="2800" b="1">
            <a:cs typeface="+mj-cs"/>
          </a:endParaRPr>
        </a:p>
      </dgm:t>
    </dgm:pt>
    <dgm:pt modelId="{9723B4F0-3F59-42E1-BF92-B468C0A925F3}" type="sibTrans" cxnId="{CB72A937-2C20-477C-9629-74FFEB0AD9E3}">
      <dgm:prSet/>
      <dgm:spPr/>
      <dgm:t>
        <a:bodyPr/>
        <a:lstStyle/>
        <a:p>
          <a:pPr algn="ctr" rtl="1"/>
          <a:endParaRPr lang="en-US" sz="2800" b="1">
            <a:cs typeface="+mj-cs"/>
          </a:endParaRPr>
        </a:p>
      </dgm:t>
    </dgm:pt>
    <dgm:pt modelId="{00A60110-992D-4586-BC3F-DEFE7002B12F}">
      <dgm:prSet custT="1"/>
      <dgm:spPr/>
      <dgm:t>
        <a:bodyPr/>
        <a:lstStyle/>
        <a:p>
          <a:pPr algn="ctr" rtl="1"/>
          <a:r>
            <a:rPr lang="ar-EG" sz="2800" b="1">
              <a:cs typeface="+mj-cs"/>
            </a:rPr>
            <a:t>خلق مساحة الاسترخاء في المنزل</a:t>
          </a:r>
          <a:endParaRPr lang="en-US" sz="2800" b="1">
            <a:cs typeface="+mj-cs"/>
          </a:endParaRPr>
        </a:p>
      </dgm:t>
    </dgm:pt>
    <dgm:pt modelId="{19DDB598-48E4-4D1F-9503-706F2C555B46}" type="parTrans" cxnId="{57F3BDBC-2787-4EA6-ADC1-F09DB827999F}">
      <dgm:prSet/>
      <dgm:spPr/>
      <dgm:t>
        <a:bodyPr/>
        <a:lstStyle/>
        <a:p>
          <a:pPr algn="ctr" rtl="1"/>
          <a:endParaRPr lang="en-US" sz="2800" b="1">
            <a:cs typeface="+mj-cs"/>
          </a:endParaRPr>
        </a:p>
      </dgm:t>
    </dgm:pt>
    <dgm:pt modelId="{9054EF06-1E71-4B28-A648-48341CE02766}" type="sibTrans" cxnId="{57F3BDBC-2787-4EA6-ADC1-F09DB827999F}">
      <dgm:prSet/>
      <dgm:spPr/>
      <dgm:t>
        <a:bodyPr/>
        <a:lstStyle/>
        <a:p>
          <a:pPr algn="ctr" rtl="1"/>
          <a:endParaRPr lang="en-US" sz="2800" b="1">
            <a:cs typeface="+mj-cs"/>
          </a:endParaRPr>
        </a:p>
      </dgm:t>
    </dgm:pt>
    <dgm:pt modelId="{72455DD2-29DA-4464-BE82-98919F1A53F8}">
      <dgm:prSet custT="1"/>
      <dgm:spPr/>
      <dgm:t>
        <a:bodyPr/>
        <a:lstStyle/>
        <a:p>
          <a:pPr algn="ctr" rtl="1"/>
          <a:r>
            <a:rPr lang="ar-EG" sz="2800" b="1">
              <a:cs typeface="+mj-cs"/>
            </a:rPr>
            <a:t>الاهتمام بالتواصل الاجتماعي</a:t>
          </a:r>
          <a:endParaRPr lang="en-US" sz="2800" b="1">
            <a:cs typeface="+mj-cs"/>
          </a:endParaRPr>
        </a:p>
      </dgm:t>
    </dgm:pt>
    <dgm:pt modelId="{9B571FA2-902A-498A-829B-579587DD5B2C}" type="parTrans" cxnId="{17E6D405-5822-4387-B9E3-05C56FF81439}">
      <dgm:prSet/>
      <dgm:spPr/>
      <dgm:t>
        <a:bodyPr/>
        <a:lstStyle/>
        <a:p>
          <a:pPr algn="ctr" rtl="1"/>
          <a:endParaRPr lang="en-US" sz="2800" b="1">
            <a:cs typeface="+mj-cs"/>
          </a:endParaRPr>
        </a:p>
      </dgm:t>
    </dgm:pt>
    <dgm:pt modelId="{A2C4B77F-FD76-4EAE-81A7-C5D9EC57098E}" type="sibTrans" cxnId="{17E6D405-5822-4387-B9E3-05C56FF81439}">
      <dgm:prSet/>
      <dgm:spPr/>
      <dgm:t>
        <a:bodyPr/>
        <a:lstStyle/>
        <a:p>
          <a:pPr algn="ctr" rtl="1"/>
          <a:endParaRPr lang="en-US" sz="2800" b="1">
            <a:cs typeface="+mj-cs"/>
          </a:endParaRPr>
        </a:p>
      </dgm:t>
    </dgm:pt>
    <dgm:pt modelId="{3B024286-0EFB-44A1-AD22-DD0406FCECDB}">
      <dgm:prSet custT="1"/>
      <dgm:spPr/>
      <dgm:t>
        <a:bodyPr/>
        <a:lstStyle/>
        <a:p>
          <a:pPr algn="ctr" rtl="1"/>
          <a:r>
            <a:rPr lang="ar-EG" sz="2800" b="1">
              <a:cs typeface="+mj-cs"/>
            </a:rPr>
            <a:t>اللعب</a:t>
          </a:r>
          <a:endParaRPr lang="en-US" sz="2800" b="1">
            <a:cs typeface="+mj-cs"/>
          </a:endParaRPr>
        </a:p>
      </dgm:t>
    </dgm:pt>
    <dgm:pt modelId="{5E94DFDC-A76F-4DBB-AA8A-711DF222DA7A}" type="parTrans" cxnId="{F2BEE9F0-A739-4628-BF03-916AB63CB694}">
      <dgm:prSet/>
      <dgm:spPr/>
      <dgm:t>
        <a:bodyPr/>
        <a:lstStyle/>
        <a:p>
          <a:pPr algn="ctr" rtl="1"/>
          <a:endParaRPr lang="en-US" sz="2800" b="1">
            <a:cs typeface="+mj-cs"/>
          </a:endParaRPr>
        </a:p>
      </dgm:t>
    </dgm:pt>
    <dgm:pt modelId="{A6336ACB-AC9D-4C9A-949D-6F1426AC840A}" type="sibTrans" cxnId="{F2BEE9F0-A739-4628-BF03-916AB63CB694}">
      <dgm:prSet/>
      <dgm:spPr/>
      <dgm:t>
        <a:bodyPr/>
        <a:lstStyle/>
        <a:p>
          <a:pPr algn="ctr" rtl="1"/>
          <a:endParaRPr lang="en-US" sz="2800" b="1">
            <a:cs typeface="+mj-cs"/>
          </a:endParaRPr>
        </a:p>
      </dgm:t>
    </dgm:pt>
    <dgm:pt modelId="{DCA3395E-52D1-454A-8941-E3120EE1564B}">
      <dgm:prSet custT="1"/>
      <dgm:spPr/>
      <dgm:t>
        <a:bodyPr/>
        <a:lstStyle/>
        <a:p>
          <a:pPr algn="ctr" rtl="1"/>
          <a:r>
            <a:rPr lang="ar-EG" sz="2800" b="1">
              <a:cs typeface="+mj-cs"/>
            </a:rPr>
            <a:t>محاولة إدارة الوقت</a:t>
          </a:r>
          <a:endParaRPr lang="en-US" sz="2800" b="1">
            <a:cs typeface="+mj-cs"/>
          </a:endParaRPr>
        </a:p>
      </dgm:t>
    </dgm:pt>
    <dgm:pt modelId="{F6942231-F1C1-467C-B554-8C7E78E6875E}" type="parTrans" cxnId="{F0559EE9-810B-4D28-B0BE-3097ED67D15C}">
      <dgm:prSet/>
      <dgm:spPr/>
      <dgm:t>
        <a:bodyPr/>
        <a:lstStyle/>
        <a:p>
          <a:pPr algn="ctr" rtl="1"/>
          <a:endParaRPr lang="en-US" sz="2800" b="1">
            <a:cs typeface="+mj-cs"/>
          </a:endParaRPr>
        </a:p>
      </dgm:t>
    </dgm:pt>
    <dgm:pt modelId="{62CE1994-DCE5-4407-A9C1-DF5A2BCCE05E}" type="sibTrans" cxnId="{F0559EE9-810B-4D28-B0BE-3097ED67D15C}">
      <dgm:prSet/>
      <dgm:spPr/>
      <dgm:t>
        <a:bodyPr/>
        <a:lstStyle/>
        <a:p>
          <a:pPr algn="ctr" rtl="1"/>
          <a:endParaRPr lang="en-US" sz="2800" b="1">
            <a:cs typeface="+mj-cs"/>
          </a:endParaRPr>
        </a:p>
      </dgm:t>
    </dgm:pt>
    <dgm:pt modelId="{DF6158C2-C760-413E-A63D-E1539DF749BF}" type="pres">
      <dgm:prSet presAssocID="{907471DA-10F6-4A82-B3DF-8BB0A863C6FB}" presName="Name0" presStyleCnt="0">
        <dgm:presLayoutVars>
          <dgm:dir/>
          <dgm:resizeHandles val="exact"/>
        </dgm:presLayoutVars>
      </dgm:prSet>
      <dgm:spPr/>
    </dgm:pt>
    <dgm:pt modelId="{422CA9E5-BFCA-4677-B768-960E36FBF9CC}" type="pres">
      <dgm:prSet presAssocID="{907471DA-10F6-4A82-B3DF-8BB0A863C6FB}" presName="cycle" presStyleCnt="0"/>
      <dgm:spPr/>
    </dgm:pt>
    <dgm:pt modelId="{3291DB24-BD2F-4AD3-B643-2588476BFBD0}" type="pres">
      <dgm:prSet presAssocID="{93365F74-E44A-4685-A3D2-C2A7AA50AEC2}" presName="nodeFirstNode" presStyleLbl="node1" presStyleIdx="0" presStyleCnt="5">
        <dgm:presLayoutVars>
          <dgm:bulletEnabled val="1"/>
        </dgm:presLayoutVars>
      </dgm:prSet>
      <dgm:spPr/>
    </dgm:pt>
    <dgm:pt modelId="{C5DDF7D4-C6F9-4DE8-AC53-C91DAF14DB0B}" type="pres">
      <dgm:prSet presAssocID="{9723B4F0-3F59-42E1-BF92-B468C0A925F3}" presName="sibTransFirstNode" presStyleLbl="bgShp" presStyleIdx="0" presStyleCnt="1"/>
      <dgm:spPr/>
    </dgm:pt>
    <dgm:pt modelId="{525B53E8-C92E-4D2F-BFBC-50700E519FEA}" type="pres">
      <dgm:prSet presAssocID="{00A60110-992D-4586-BC3F-DEFE7002B12F}" presName="nodeFollowingNodes" presStyleLbl="node1" presStyleIdx="1" presStyleCnt="5">
        <dgm:presLayoutVars>
          <dgm:bulletEnabled val="1"/>
        </dgm:presLayoutVars>
      </dgm:prSet>
      <dgm:spPr/>
    </dgm:pt>
    <dgm:pt modelId="{4F405EEE-0FC9-4D8F-8E1A-2BD8E270E6E9}" type="pres">
      <dgm:prSet presAssocID="{72455DD2-29DA-4464-BE82-98919F1A53F8}" presName="nodeFollowingNodes" presStyleLbl="node1" presStyleIdx="2" presStyleCnt="5">
        <dgm:presLayoutVars>
          <dgm:bulletEnabled val="1"/>
        </dgm:presLayoutVars>
      </dgm:prSet>
      <dgm:spPr/>
    </dgm:pt>
    <dgm:pt modelId="{23624B08-CCA4-47B9-BF52-9A3F0031A7D6}" type="pres">
      <dgm:prSet presAssocID="{3B024286-0EFB-44A1-AD22-DD0406FCECDB}" presName="nodeFollowingNodes" presStyleLbl="node1" presStyleIdx="3" presStyleCnt="5">
        <dgm:presLayoutVars>
          <dgm:bulletEnabled val="1"/>
        </dgm:presLayoutVars>
      </dgm:prSet>
      <dgm:spPr/>
    </dgm:pt>
    <dgm:pt modelId="{8C4B0540-CB54-4526-8D05-CF0868005DF8}" type="pres">
      <dgm:prSet presAssocID="{DCA3395E-52D1-454A-8941-E3120EE1564B}" presName="nodeFollowingNodes" presStyleLbl="node1" presStyleIdx="4" presStyleCnt="5">
        <dgm:presLayoutVars>
          <dgm:bulletEnabled val="1"/>
        </dgm:presLayoutVars>
      </dgm:prSet>
      <dgm:spPr/>
    </dgm:pt>
  </dgm:ptLst>
  <dgm:cxnLst>
    <dgm:cxn modelId="{17E6D405-5822-4387-B9E3-05C56FF81439}" srcId="{907471DA-10F6-4A82-B3DF-8BB0A863C6FB}" destId="{72455DD2-29DA-4464-BE82-98919F1A53F8}" srcOrd="2" destOrd="0" parTransId="{9B571FA2-902A-498A-829B-579587DD5B2C}" sibTransId="{A2C4B77F-FD76-4EAE-81A7-C5D9EC57098E}"/>
    <dgm:cxn modelId="{CB72A937-2C20-477C-9629-74FFEB0AD9E3}" srcId="{907471DA-10F6-4A82-B3DF-8BB0A863C6FB}" destId="{93365F74-E44A-4685-A3D2-C2A7AA50AEC2}" srcOrd="0" destOrd="0" parTransId="{0F0A836C-0C66-4489-AE30-F8826817762F}" sibTransId="{9723B4F0-3F59-42E1-BF92-B468C0A925F3}"/>
    <dgm:cxn modelId="{850BBA37-568D-4C51-9E56-539CABEBAAA2}" type="presOf" srcId="{93365F74-E44A-4685-A3D2-C2A7AA50AEC2}" destId="{3291DB24-BD2F-4AD3-B643-2588476BFBD0}" srcOrd="0" destOrd="0" presId="urn:microsoft.com/office/officeart/2005/8/layout/cycle3"/>
    <dgm:cxn modelId="{E26AE841-33CB-4557-83D0-14B91D2A471B}" type="presOf" srcId="{DCA3395E-52D1-454A-8941-E3120EE1564B}" destId="{8C4B0540-CB54-4526-8D05-CF0868005DF8}" srcOrd="0" destOrd="0" presId="urn:microsoft.com/office/officeart/2005/8/layout/cycle3"/>
    <dgm:cxn modelId="{CE40504C-882D-45CA-8D8F-C8DCF881E269}" type="presOf" srcId="{00A60110-992D-4586-BC3F-DEFE7002B12F}" destId="{525B53E8-C92E-4D2F-BFBC-50700E519FEA}" srcOrd="0" destOrd="0" presId="urn:microsoft.com/office/officeart/2005/8/layout/cycle3"/>
    <dgm:cxn modelId="{8875127B-A7DE-45F9-B21B-205188C6443E}" type="presOf" srcId="{9723B4F0-3F59-42E1-BF92-B468C0A925F3}" destId="{C5DDF7D4-C6F9-4DE8-AC53-C91DAF14DB0B}" srcOrd="0" destOrd="0" presId="urn:microsoft.com/office/officeart/2005/8/layout/cycle3"/>
    <dgm:cxn modelId="{E2460F83-8C65-4B12-A6D6-52F2F5F4F178}" type="presOf" srcId="{3B024286-0EFB-44A1-AD22-DD0406FCECDB}" destId="{23624B08-CCA4-47B9-BF52-9A3F0031A7D6}" srcOrd="0" destOrd="0" presId="urn:microsoft.com/office/officeart/2005/8/layout/cycle3"/>
    <dgm:cxn modelId="{981CC488-721F-4A88-9278-F1FCA1BF5531}" type="presOf" srcId="{72455DD2-29DA-4464-BE82-98919F1A53F8}" destId="{4F405EEE-0FC9-4D8F-8E1A-2BD8E270E6E9}" srcOrd="0" destOrd="0" presId="urn:microsoft.com/office/officeart/2005/8/layout/cycle3"/>
    <dgm:cxn modelId="{57F3BDBC-2787-4EA6-ADC1-F09DB827999F}" srcId="{907471DA-10F6-4A82-B3DF-8BB0A863C6FB}" destId="{00A60110-992D-4586-BC3F-DEFE7002B12F}" srcOrd="1" destOrd="0" parTransId="{19DDB598-48E4-4D1F-9503-706F2C555B46}" sibTransId="{9054EF06-1E71-4B28-A648-48341CE02766}"/>
    <dgm:cxn modelId="{C4E1D6C4-97B7-4F52-948B-798278F6A397}" type="presOf" srcId="{907471DA-10F6-4A82-B3DF-8BB0A863C6FB}" destId="{DF6158C2-C760-413E-A63D-E1539DF749BF}" srcOrd="0" destOrd="0" presId="urn:microsoft.com/office/officeart/2005/8/layout/cycle3"/>
    <dgm:cxn modelId="{F0559EE9-810B-4D28-B0BE-3097ED67D15C}" srcId="{907471DA-10F6-4A82-B3DF-8BB0A863C6FB}" destId="{DCA3395E-52D1-454A-8941-E3120EE1564B}" srcOrd="4" destOrd="0" parTransId="{F6942231-F1C1-467C-B554-8C7E78E6875E}" sibTransId="{62CE1994-DCE5-4407-A9C1-DF5A2BCCE05E}"/>
    <dgm:cxn modelId="{F2BEE9F0-A739-4628-BF03-916AB63CB694}" srcId="{907471DA-10F6-4A82-B3DF-8BB0A863C6FB}" destId="{3B024286-0EFB-44A1-AD22-DD0406FCECDB}" srcOrd="3" destOrd="0" parTransId="{5E94DFDC-A76F-4DBB-AA8A-711DF222DA7A}" sibTransId="{A6336ACB-AC9D-4C9A-949D-6F1426AC840A}"/>
    <dgm:cxn modelId="{FEED5929-ED32-4E64-9E59-92FF12911254}" type="presParOf" srcId="{DF6158C2-C760-413E-A63D-E1539DF749BF}" destId="{422CA9E5-BFCA-4677-B768-960E36FBF9CC}" srcOrd="0" destOrd="0" presId="urn:microsoft.com/office/officeart/2005/8/layout/cycle3"/>
    <dgm:cxn modelId="{B55E0347-D8BA-4947-9C32-00FFCE118736}" type="presParOf" srcId="{422CA9E5-BFCA-4677-B768-960E36FBF9CC}" destId="{3291DB24-BD2F-4AD3-B643-2588476BFBD0}" srcOrd="0" destOrd="0" presId="urn:microsoft.com/office/officeart/2005/8/layout/cycle3"/>
    <dgm:cxn modelId="{93E97274-A173-4CEA-9751-DA79504DB622}" type="presParOf" srcId="{422CA9E5-BFCA-4677-B768-960E36FBF9CC}" destId="{C5DDF7D4-C6F9-4DE8-AC53-C91DAF14DB0B}" srcOrd="1" destOrd="0" presId="urn:microsoft.com/office/officeart/2005/8/layout/cycle3"/>
    <dgm:cxn modelId="{D3911177-5D26-4C75-9C86-796C4E6A399D}" type="presParOf" srcId="{422CA9E5-BFCA-4677-B768-960E36FBF9CC}" destId="{525B53E8-C92E-4D2F-BFBC-50700E519FEA}" srcOrd="2" destOrd="0" presId="urn:microsoft.com/office/officeart/2005/8/layout/cycle3"/>
    <dgm:cxn modelId="{3DE5FE02-E4FA-466A-960E-29AF867010A1}" type="presParOf" srcId="{422CA9E5-BFCA-4677-B768-960E36FBF9CC}" destId="{4F405EEE-0FC9-4D8F-8E1A-2BD8E270E6E9}" srcOrd="3" destOrd="0" presId="urn:microsoft.com/office/officeart/2005/8/layout/cycle3"/>
    <dgm:cxn modelId="{CBCE3C4F-28D2-4486-9F6A-C84440DB1E69}" type="presParOf" srcId="{422CA9E5-BFCA-4677-B768-960E36FBF9CC}" destId="{23624B08-CCA4-47B9-BF52-9A3F0031A7D6}" srcOrd="4" destOrd="0" presId="urn:microsoft.com/office/officeart/2005/8/layout/cycle3"/>
    <dgm:cxn modelId="{3522E7DE-1DAE-45D8-882A-EAEF87ECBD80}" type="presParOf" srcId="{422CA9E5-BFCA-4677-B768-960E36FBF9CC}" destId="{8C4B0540-CB54-4526-8D05-CF0868005DF8}"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0A208F-CE40-48DE-84D2-3C62EB76765B}" type="doc">
      <dgm:prSet loTypeId="urn:microsoft.com/office/officeart/2005/8/layout/cycle6" loCatId="cycle" qsTypeId="urn:microsoft.com/office/officeart/2005/8/quickstyle/simple1" qsCatId="simple" csTypeId="urn:microsoft.com/office/officeart/2005/8/colors/colorful1" csCatId="colorful" phldr="1"/>
      <dgm:spPr/>
      <dgm:t>
        <a:bodyPr/>
        <a:lstStyle/>
        <a:p>
          <a:endParaRPr lang="en-US"/>
        </a:p>
      </dgm:t>
    </dgm:pt>
    <dgm:pt modelId="{98442C2D-C5FC-4DD4-A75F-CB37902E492B}">
      <dgm:prSet custT="1"/>
      <dgm:spPr/>
      <dgm:t>
        <a:bodyPr/>
        <a:lstStyle/>
        <a:p>
          <a:pPr algn="ctr" rtl="1"/>
          <a:r>
            <a:rPr lang="ar-EG" sz="2800" b="1">
              <a:cs typeface="+mj-cs"/>
            </a:rPr>
            <a:t>التناغم </a:t>
          </a:r>
          <a:endParaRPr lang="en-US" sz="2800" b="1">
            <a:cs typeface="+mj-cs"/>
          </a:endParaRPr>
        </a:p>
      </dgm:t>
    </dgm:pt>
    <dgm:pt modelId="{4DF8C3D8-66B6-43CF-B617-D53E06A8D29E}" type="parTrans" cxnId="{D154EF1C-A7B4-4C7F-9D17-B9C8F6377D05}">
      <dgm:prSet/>
      <dgm:spPr/>
      <dgm:t>
        <a:bodyPr/>
        <a:lstStyle/>
        <a:p>
          <a:pPr algn="ctr" rtl="1"/>
          <a:endParaRPr lang="en-US" sz="2800" b="1">
            <a:cs typeface="+mj-cs"/>
          </a:endParaRPr>
        </a:p>
      </dgm:t>
    </dgm:pt>
    <dgm:pt modelId="{6A55B499-5899-4F5F-81E3-F52E5EB0730F}" type="sibTrans" cxnId="{D154EF1C-A7B4-4C7F-9D17-B9C8F6377D05}">
      <dgm:prSet/>
      <dgm:spPr/>
      <dgm:t>
        <a:bodyPr/>
        <a:lstStyle/>
        <a:p>
          <a:pPr algn="ctr" rtl="1"/>
          <a:endParaRPr lang="en-US" sz="2800" b="1">
            <a:cs typeface="+mj-cs"/>
          </a:endParaRPr>
        </a:p>
      </dgm:t>
    </dgm:pt>
    <dgm:pt modelId="{B572BC6D-ABF6-4166-B5BD-9E30368A146E}">
      <dgm:prSet custT="1"/>
      <dgm:spPr/>
      <dgm:t>
        <a:bodyPr/>
        <a:lstStyle/>
        <a:p>
          <a:pPr algn="ctr" rtl="1"/>
          <a:r>
            <a:rPr lang="ar-EG" sz="2800" b="1">
              <a:cs typeface="+mj-cs"/>
            </a:rPr>
            <a:t>السلام الدائم </a:t>
          </a:r>
          <a:endParaRPr lang="en-US" sz="2800" b="1">
            <a:cs typeface="+mj-cs"/>
          </a:endParaRPr>
        </a:p>
      </dgm:t>
    </dgm:pt>
    <dgm:pt modelId="{688314D9-4CCB-4AD4-8F61-2D423EA81D16}" type="parTrans" cxnId="{6B89201A-104E-43B0-B034-6A188B49197C}">
      <dgm:prSet/>
      <dgm:spPr/>
      <dgm:t>
        <a:bodyPr/>
        <a:lstStyle/>
        <a:p>
          <a:pPr algn="ctr" rtl="1"/>
          <a:endParaRPr lang="en-US" sz="2800" b="1">
            <a:cs typeface="+mj-cs"/>
          </a:endParaRPr>
        </a:p>
      </dgm:t>
    </dgm:pt>
    <dgm:pt modelId="{3511E7E3-0D7F-4C22-9355-6AB99C09D6DE}" type="sibTrans" cxnId="{6B89201A-104E-43B0-B034-6A188B49197C}">
      <dgm:prSet/>
      <dgm:spPr/>
      <dgm:t>
        <a:bodyPr/>
        <a:lstStyle/>
        <a:p>
          <a:pPr algn="ctr" rtl="1"/>
          <a:endParaRPr lang="en-US" sz="2800" b="1">
            <a:cs typeface="+mj-cs"/>
          </a:endParaRPr>
        </a:p>
      </dgm:t>
    </dgm:pt>
    <dgm:pt modelId="{9D7663AD-D1C0-4A24-8988-3EE64CA8E07F}">
      <dgm:prSet custT="1"/>
      <dgm:spPr/>
      <dgm:t>
        <a:bodyPr/>
        <a:lstStyle/>
        <a:p>
          <a:pPr algn="ctr" rtl="1"/>
          <a:r>
            <a:rPr lang="ar-EG" sz="2800" b="1">
              <a:cs typeface="+mj-cs"/>
            </a:rPr>
            <a:t>السلام الثابت </a:t>
          </a:r>
          <a:endParaRPr lang="en-US" sz="2800" b="1">
            <a:cs typeface="+mj-cs"/>
          </a:endParaRPr>
        </a:p>
      </dgm:t>
    </dgm:pt>
    <dgm:pt modelId="{1CF76356-F8DA-426B-B6F4-B4434C17A438}" type="parTrans" cxnId="{0E6DE685-6875-4401-860C-2E9D2A7800CE}">
      <dgm:prSet/>
      <dgm:spPr/>
      <dgm:t>
        <a:bodyPr/>
        <a:lstStyle/>
        <a:p>
          <a:pPr algn="ctr" rtl="1"/>
          <a:endParaRPr lang="en-US" sz="2800" b="1">
            <a:cs typeface="+mj-cs"/>
          </a:endParaRPr>
        </a:p>
      </dgm:t>
    </dgm:pt>
    <dgm:pt modelId="{DB505EB6-E108-448C-8D2D-30D6866C890E}" type="sibTrans" cxnId="{0E6DE685-6875-4401-860C-2E9D2A7800CE}">
      <dgm:prSet/>
      <dgm:spPr/>
      <dgm:t>
        <a:bodyPr/>
        <a:lstStyle/>
        <a:p>
          <a:pPr algn="ctr" rtl="1"/>
          <a:endParaRPr lang="en-US" sz="2800" b="1">
            <a:cs typeface="+mj-cs"/>
          </a:endParaRPr>
        </a:p>
      </dgm:t>
    </dgm:pt>
    <dgm:pt modelId="{9CA3107B-CAC8-43A5-BD0A-F80DF7EA8BF8}">
      <dgm:prSet custT="1"/>
      <dgm:spPr/>
      <dgm:t>
        <a:bodyPr/>
        <a:lstStyle/>
        <a:p>
          <a:pPr algn="ctr" rtl="1"/>
          <a:r>
            <a:rPr lang="ar-EG" sz="2800" b="1">
              <a:cs typeface="+mj-cs"/>
            </a:rPr>
            <a:t>السلام غير الثابت </a:t>
          </a:r>
          <a:endParaRPr lang="en-US" sz="2800" b="1">
            <a:cs typeface="+mj-cs"/>
          </a:endParaRPr>
        </a:p>
      </dgm:t>
    </dgm:pt>
    <dgm:pt modelId="{3CE66382-245F-41A4-B0E3-BD01E24F427C}" type="parTrans" cxnId="{79D98835-7D6C-4BFB-BCD9-84F9B72C9249}">
      <dgm:prSet/>
      <dgm:spPr/>
      <dgm:t>
        <a:bodyPr/>
        <a:lstStyle/>
        <a:p>
          <a:pPr algn="ctr" rtl="1"/>
          <a:endParaRPr lang="en-US" sz="2800" b="1">
            <a:cs typeface="+mj-cs"/>
          </a:endParaRPr>
        </a:p>
      </dgm:t>
    </dgm:pt>
    <dgm:pt modelId="{47E5D01A-F355-4191-88A0-7CCFA6D7DFDD}" type="sibTrans" cxnId="{79D98835-7D6C-4BFB-BCD9-84F9B72C9249}">
      <dgm:prSet/>
      <dgm:spPr/>
      <dgm:t>
        <a:bodyPr/>
        <a:lstStyle/>
        <a:p>
          <a:pPr algn="ctr" rtl="1"/>
          <a:endParaRPr lang="en-US" sz="2800" b="1">
            <a:cs typeface="+mj-cs"/>
          </a:endParaRPr>
        </a:p>
      </dgm:t>
    </dgm:pt>
    <dgm:pt modelId="{A90B8B3C-47BD-49A7-AC5C-23D22E8A128C}">
      <dgm:prSet custT="1"/>
      <dgm:spPr/>
      <dgm:t>
        <a:bodyPr/>
        <a:lstStyle/>
        <a:p>
          <a:pPr algn="ctr" rtl="1"/>
          <a:r>
            <a:rPr lang="ar-EG" sz="2800" b="1">
              <a:cs typeface="+mj-cs"/>
            </a:rPr>
            <a:t>الأزمة </a:t>
          </a:r>
          <a:endParaRPr lang="en-US" sz="2800" b="1">
            <a:cs typeface="+mj-cs"/>
          </a:endParaRPr>
        </a:p>
      </dgm:t>
    </dgm:pt>
    <dgm:pt modelId="{B51B28C1-DC3A-49BA-BAC0-35FABF8AB2CE}" type="parTrans" cxnId="{7DC249F2-27F1-49D3-8803-070C3923EDA2}">
      <dgm:prSet/>
      <dgm:spPr/>
      <dgm:t>
        <a:bodyPr/>
        <a:lstStyle/>
        <a:p>
          <a:pPr algn="ctr" rtl="1"/>
          <a:endParaRPr lang="en-US" sz="2800" b="1">
            <a:cs typeface="+mj-cs"/>
          </a:endParaRPr>
        </a:p>
      </dgm:t>
    </dgm:pt>
    <dgm:pt modelId="{CDB011C9-D71D-4D7E-B788-943F248F3C72}" type="sibTrans" cxnId="{7DC249F2-27F1-49D3-8803-070C3923EDA2}">
      <dgm:prSet/>
      <dgm:spPr/>
      <dgm:t>
        <a:bodyPr/>
        <a:lstStyle/>
        <a:p>
          <a:pPr algn="ctr" rtl="1"/>
          <a:endParaRPr lang="en-US" sz="2800" b="1">
            <a:cs typeface="+mj-cs"/>
          </a:endParaRPr>
        </a:p>
      </dgm:t>
    </dgm:pt>
    <dgm:pt modelId="{D15242D8-B6A2-4DE2-943F-526993F86156}">
      <dgm:prSet custT="1"/>
      <dgm:spPr/>
      <dgm:t>
        <a:bodyPr/>
        <a:lstStyle/>
        <a:p>
          <a:pPr algn="ctr" rtl="1"/>
          <a:r>
            <a:rPr lang="ar-EG" sz="2800" b="1">
              <a:cs typeface="+mj-cs"/>
            </a:rPr>
            <a:t>الحروب</a:t>
          </a:r>
          <a:endParaRPr lang="en-US" sz="2800" b="1">
            <a:cs typeface="+mj-cs"/>
          </a:endParaRPr>
        </a:p>
      </dgm:t>
    </dgm:pt>
    <dgm:pt modelId="{D175C636-1BED-48A0-9D76-18CF54A13C7D}" type="parTrans" cxnId="{E8C8B6D6-44FE-41BC-BDDC-DC3CBAD5447F}">
      <dgm:prSet/>
      <dgm:spPr/>
      <dgm:t>
        <a:bodyPr/>
        <a:lstStyle/>
        <a:p>
          <a:pPr algn="ctr" rtl="1"/>
          <a:endParaRPr lang="en-US" sz="2800" b="1">
            <a:cs typeface="+mj-cs"/>
          </a:endParaRPr>
        </a:p>
      </dgm:t>
    </dgm:pt>
    <dgm:pt modelId="{15059E56-7F80-455F-9230-545F51F1A130}" type="sibTrans" cxnId="{E8C8B6D6-44FE-41BC-BDDC-DC3CBAD5447F}">
      <dgm:prSet/>
      <dgm:spPr/>
      <dgm:t>
        <a:bodyPr/>
        <a:lstStyle/>
        <a:p>
          <a:pPr algn="ctr" rtl="1"/>
          <a:endParaRPr lang="en-US" sz="2800" b="1">
            <a:cs typeface="+mj-cs"/>
          </a:endParaRPr>
        </a:p>
      </dgm:t>
    </dgm:pt>
    <dgm:pt modelId="{91DE6005-631A-4F6D-A696-C5833B02A23E}" type="pres">
      <dgm:prSet presAssocID="{C50A208F-CE40-48DE-84D2-3C62EB76765B}" presName="cycle" presStyleCnt="0">
        <dgm:presLayoutVars>
          <dgm:dir/>
          <dgm:resizeHandles val="exact"/>
        </dgm:presLayoutVars>
      </dgm:prSet>
      <dgm:spPr/>
    </dgm:pt>
    <dgm:pt modelId="{DD3A9E4D-8F39-4726-B882-C18E6496970B}" type="pres">
      <dgm:prSet presAssocID="{98442C2D-C5FC-4DD4-A75F-CB37902E492B}" presName="node" presStyleLbl="node1" presStyleIdx="0" presStyleCnt="6">
        <dgm:presLayoutVars>
          <dgm:bulletEnabled val="1"/>
        </dgm:presLayoutVars>
      </dgm:prSet>
      <dgm:spPr/>
    </dgm:pt>
    <dgm:pt modelId="{68AC7141-B3EF-4D21-B973-6A5F458A8339}" type="pres">
      <dgm:prSet presAssocID="{98442C2D-C5FC-4DD4-A75F-CB37902E492B}" presName="spNode" presStyleCnt="0"/>
      <dgm:spPr/>
    </dgm:pt>
    <dgm:pt modelId="{A396FC54-FB75-4414-99F9-EBDD02BAE1AB}" type="pres">
      <dgm:prSet presAssocID="{6A55B499-5899-4F5F-81E3-F52E5EB0730F}" presName="sibTrans" presStyleLbl="sibTrans1D1" presStyleIdx="0" presStyleCnt="6"/>
      <dgm:spPr/>
    </dgm:pt>
    <dgm:pt modelId="{6927E4DD-C201-4F40-843A-E80869E10311}" type="pres">
      <dgm:prSet presAssocID="{B572BC6D-ABF6-4166-B5BD-9E30368A146E}" presName="node" presStyleLbl="node1" presStyleIdx="1" presStyleCnt="6">
        <dgm:presLayoutVars>
          <dgm:bulletEnabled val="1"/>
        </dgm:presLayoutVars>
      </dgm:prSet>
      <dgm:spPr/>
    </dgm:pt>
    <dgm:pt modelId="{CCEA71E1-A700-4B85-857F-943DA94E2631}" type="pres">
      <dgm:prSet presAssocID="{B572BC6D-ABF6-4166-B5BD-9E30368A146E}" presName="spNode" presStyleCnt="0"/>
      <dgm:spPr/>
    </dgm:pt>
    <dgm:pt modelId="{9133D72F-C5D1-49A2-AAB5-80FB70F695A9}" type="pres">
      <dgm:prSet presAssocID="{3511E7E3-0D7F-4C22-9355-6AB99C09D6DE}" presName="sibTrans" presStyleLbl="sibTrans1D1" presStyleIdx="1" presStyleCnt="6"/>
      <dgm:spPr/>
    </dgm:pt>
    <dgm:pt modelId="{2E4DFBAD-629C-4F2F-A76C-F82D2BE0B269}" type="pres">
      <dgm:prSet presAssocID="{9D7663AD-D1C0-4A24-8988-3EE64CA8E07F}" presName="node" presStyleLbl="node1" presStyleIdx="2" presStyleCnt="6">
        <dgm:presLayoutVars>
          <dgm:bulletEnabled val="1"/>
        </dgm:presLayoutVars>
      </dgm:prSet>
      <dgm:spPr/>
    </dgm:pt>
    <dgm:pt modelId="{48D6EB83-45B8-4A2A-8B9E-33359E5D8E02}" type="pres">
      <dgm:prSet presAssocID="{9D7663AD-D1C0-4A24-8988-3EE64CA8E07F}" presName="spNode" presStyleCnt="0"/>
      <dgm:spPr/>
    </dgm:pt>
    <dgm:pt modelId="{C8D27DAB-B0F3-44AF-A54C-F48A602FFF65}" type="pres">
      <dgm:prSet presAssocID="{DB505EB6-E108-448C-8D2D-30D6866C890E}" presName="sibTrans" presStyleLbl="sibTrans1D1" presStyleIdx="2" presStyleCnt="6"/>
      <dgm:spPr/>
    </dgm:pt>
    <dgm:pt modelId="{1B48A428-6D3C-4E5F-BB33-2765BCB1953B}" type="pres">
      <dgm:prSet presAssocID="{9CA3107B-CAC8-43A5-BD0A-F80DF7EA8BF8}" presName="node" presStyleLbl="node1" presStyleIdx="3" presStyleCnt="6" custScaleX="119949">
        <dgm:presLayoutVars>
          <dgm:bulletEnabled val="1"/>
        </dgm:presLayoutVars>
      </dgm:prSet>
      <dgm:spPr/>
    </dgm:pt>
    <dgm:pt modelId="{0FD2F9EF-D0A9-47E7-A75E-D3A7CAF1F81C}" type="pres">
      <dgm:prSet presAssocID="{9CA3107B-CAC8-43A5-BD0A-F80DF7EA8BF8}" presName="spNode" presStyleCnt="0"/>
      <dgm:spPr/>
    </dgm:pt>
    <dgm:pt modelId="{92E31E0C-A79C-4EA6-8F12-20C7E4D75C23}" type="pres">
      <dgm:prSet presAssocID="{47E5D01A-F355-4191-88A0-7CCFA6D7DFDD}" presName="sibTrans" presStyleLbl="sibTrans1D1" presStyleIdx="3" presStyleCnt="6"/>
      <dgm:spPr/>
    </dgm:pt>
    <dgm:pt modelId="{9A739957-899C-4D2A-8924-69ACB7D57160}" type="pres">
      <dgm:prSet presAssocID="{A90B8B3C-47BD-49A7-AC5C-23D22E8A128C}" presName="node" presStyleLbl="node1" presStyleIdx="4" presStyleCnt="6">
        <dgm:presLayoutVars>
          <dgm:bulletEnabled val="1"/>
        </dgm:presLayoutVars>
      </dgm:prSet>
      <dgm:spPr/>
    </dgm:pt>
    <dgm:pt modelId="{FAB5C5FB-E55A-4FDF-BB13-3E36CD3C1E6D}" type="pres">
      <dgm:prSet presAssocID="{A90B8B3C-47BD-49A7-AC5C-23D22E8A128C}" presName="spNode" presStyleCnt="0"/>
      <dgm:spPr/>
    </dgm:pt>
    <dgm:pt modelId="{86CFBE9B-8146-4731-BF44-928F5BDC2D06}" type="pres">
      <dgm:prSet presAssocID="{CDB011C9-D71D-4D7E-B788-943F248F3C72}" presName="sibTrans" presStyleLbl="sibTrans1D1" presStyleIdx="4" presStyleCnt="6"/>
      <dgm:spPr/>
    </dgm:pt>
    <dgm:pt modelId="{E1FE0F4B-F42F-4CD9-ACC4-CF508F77016D}" type="pres">
      <dgm:prSet presAssocID="{D15242D8-B6A2-4DE2-943F-526993F86156}" presName="node" presStyleLbl="node1" presStyleIdx="5" presStyleCnt="6">
        <dgm:presLayoutVars>
          <dgm:bulletEnabled val="1"/>
        </dgm:presLayoutVars>
      </dgm:prSet>
      <dgm:spPr/>
    </dgm:pt>
    <dgm:pt modelId="{A7F287F3-99CF-4294-9967-293727DC1AF6}" type="pres">
      <dgm:prSet presAssocID="{D15242D8-B6A2-4DE2-943F-526993F86156}" presName="spNode" presStyleCnt="0"/>
      <dgm:spPr/>
    </dgm:pt>
    <dgm:pt modelId="{CDF2547A-7AE5-4881-9115-C12FDDD7A2C0}" type="pres">
      <dgm:prSet presAssocID="{15059E56-7F80-455F-9230-545F51F1A130}" presName="sibTrans" presStyleLbl="sibTrans1D1" presStyleIdx="5" presStyleCnt="6"/>
      <dgm:spPr/>
    </dgm:pt>
  </dgm:ptLst>
  <dgm:cxnLst>
    <dgm:cxn modelId="{7467E213-C904-4E48-B066-DE4E8BCFC5CA}" type="presOf" srcId="{B572BC6D-ABF6-4166-B5BD-9E30368A146E}" destId="{6927E4DD-C201-4F40-843A-E80869E10311}" srcOrd="0" destOrd="0" presId="urn:microsoft.com/office/officeart/2005/8/layout/cycle6"/>
    <dgm:cxn modelId="{6B89201A-104E-43B0-B034-6A188B49197C}" srcId="{C50A208F-CE40-48DE-84D2-3C62EB76765B}" destId="{B572BC6D-ABF6-4166-B5BD-9E30368A146E}" srcOrd="1" destOrd="0" parTransId="{688314D9-4CCB-4AD4-8F61-2D423EA81D16}" sibTransId="{3511E7E3-0D7F-4C22-9355-6AB99C09D6DE}"/>
    <dgm:cxn modelId="{0C4FBC1C-C2DA-49AE-B8E7-00499B59B686}" type="presOf" srcId="{9D7663AD-D1C0-4A24-8988-3EE64CA8E07F}" destId="{2E4DFBAD-629C-4F2F-A76C-F82D2BE0B269}" srcOrd="0" destOrd="0" presId="urn:microsoft.com/office/officeart/2005/8/layout/cycle6"/>
    <dgm:cxn modelId="{D154EF1C-A7B4-4C7F-9D17-B9C8F6377D05}" srcId="{C50A208F-CE40-48DE-84D2-3C62EB76765B}" destId="{98442C2D-C5FC-4DD4-A75F-CB37902E492B}" srcOrd="0" destOrd="0" parTransId="{4DF8C3D8-66B6-43CF-B617-D53E06A8D29E}" sibTransId="{6A55B499-5899-4F5F-81E3-F52E5EB0730F}"/>
    <dgm:cxn modelId="{79D98835-7D6C-4BFB-BCD9-84F9B72C9249}" srcId="{C50A208F-CE40-48DE-84D2-3C62EB76765B}" destId="{9CA3107B-CAC8-43A5-BD0A-F80DF7EA8BF8}" srcOrd="3" destOrd="0" parTransId="{3CE66382-245F-41A4-B0E3-BD01E24F427C}" sibTransId="{47E5D01A-F355-4191-88A0-7CCFA6D7DFDD}"/>
    <dgm:cxn modelId="{F612B93A-ED16-4C8B-867A-FBEC552AC2C3}" type="presOf" srcId="{15059E56-7F80-455F-9230-545F51F1A130}" destId="{CDF2547A-7AE5-4881-9115-C12FDDD7A2C0}" srcOrd="0" destOrd="0" presId="urn:microsoft.com/office/officeart/2005/8/layout/cycle6"/>
    <dgm:cxn modelId="{8AA6236D-11E5-4B9D-8A28-3F75E30EDF5C}" type="presOf" srcId="{47E5D01A-F355-4191-88A0-7CCFA6D7DFDD}" destId="{92E31E0C-A79C-4EA6-8F12-20C7E4D75C23}" srcOrd="0" destOrd="0" presId="urn:microsoft.com/office/officeart/2005/8/layout/cycle6"/>
    <dgm:cxn modelId="{BD5A407E-D1C2-4A56-B942-F73C1B770047}" type="presOf" srcId="{C50A208F-CE40-48DE-84D2-3C62EB76765B}" destId="{91DE6005-631A-4F6D-A696-C5833B02A23E}" srcOrd="0" destOrd="0" presId="urn:microsoft.com/office/officeart/2005/8/layout/cycle6"/>
    <dgm:cxn modelId="{0E6DE685-6875-4401-860C-2E9D2A7800CE}" srcId="{C50A208F-CE40-48DE-84D2-3C62EB76765B}" destId="{9D7663AD-D1C0-4A24-8988-3EE64CA8E07F}" srcOrd="2" destOrd="0" parTransId="{1CF76356-F8DA-426B-B6F4-B4434C17A438}" sibTransId="{DB505EB6-E108-448C-8D2D-30D6866C890E}"/>
    <dgm:cxn modelId="{2E067888-629C-4ADC-8738-A50C850573A9}" type="presOf" srcId="{9CA3107B-CAC8-43A5-BD0A-F80DF7EA8BF8}" destId="{1B48A428-6D3C-4E5F-BB33-2765BCB1953B}" srcOrd="0" destOrd="0" presId="urn:microsoft.com/office/officeart/2005/8/layout/cycle6"/>
    <dgm:cxn modelId="{6B7F5389-1E41-423A-912D-896FB36AEA42}" type="presOf" srcId="{D15242D8-B6A2-4DE2-943F-526993F86156}" destId="{E1FE0F4B-F42F-4CD9-ACC4-CF508F77016D}" srcOrd="0" destOrd="0" presId="urn:microsoft.com/office/officeart/2005/8/layout/cycle6"/>
    <dgm:cxn modelId="{DA2A5DB3-F287-4E44-A930-7E64678C0C7E}" type="presOf" srcId="{98442C2D-C5FC-4DD4-A75F-CB37902E492B}" destId="{DD3A9E4D-8F39-4726-B882-C18E6496970B}" srcOrd="0" destOrd="0" presId="urn:microsoft.com/office/officeart/2005/8/layout/cycle6"/>
    <dgm:cxn modelId="{545AD1C2-9F8F-4E56-B814-148769044EE0}" type="presOf" srcId="{A90B8B3C-47BD-49A7-AC5C-23D22E8A128C}" destId="{9A739957-899C-4D2A-8924-69ACB7D57160}" srcOrd="0" destOrd="0" presId="urn:microsoft.com/office/officeart/2005/8/layout/cycle6"/>
    <dgm:cxn modelId="{17DD05CA-FDF2-4232-8C0E-6810EA110705}" type="presOf" srcId="{CDB011C9-D71D-4D7E-B788-943F248F3C72}" destId="{86CFBE9B-8146-4731-BF44-928F5BDC2D06}" srcOrd="0" destOrd="0" presId="urn:microsoft.com/office/officeart/2005/8/layout/cycle6"/>
    <dgm:cxn modelId="{9D565ED2-8724-49B9-BAE0-A2EC0ED9BF1A}" type="presOf" srcId="{6A55B499-5899-4F5F-81E3-F52E5EB0730F}" destId="{A396FC54-FB75-4414-99F9-EBDD02BAE1AB}" srcOrd="0" destOrd="0" presId="urn:microsoft.com/office/officeart/2005/8/layout/cycle6"/>
    <dgm:cxn modelId="{653572D4-E2A0-4863-8A04-9388C85565B5}" type="presOf" srcId="{DB505EB6-E108-448C-8D2D-30D6866C890E}" destId="{C8D27DAB-B0F3-44AF-A54C-F48A602FFF65}" srcOrd="0" destOrd="0" presId="urn:microsoft.com/office/officeart/2005/8/layout/cycle6"/>
    <dgm:cxn modelId="{E8C8B6D6-44FE-41BC-BDDC-DC3CBAD5447F}" srcId="{C50A208F-CE40-48DE-84D2-3C62EB76765B}" destId="{D15242D8-B6A2-4DE2-943F-526993F86156}" srcOrd="5" destOrd="0" parTransId="{D175C636-1BED-48A0-9D76-18CF54A13C7D}" sibTransId="{15059E56-7F80-455F-9230-545F51F1A130}"/>
    <dgm:cxn modelId="{33E1CCE2-6B73-4059-94E4-9FB412F7D81E}" type="presOf" srcId="{3511E7E3-0D7F-4C22-9355-6AB99C09D6DE}" destId="{9133D72F-C5D1-49A2-AAB5-80FB70F695A9}" srcOrd="0" destOrd="0" presId="urn:microsoft.com/office/officeart/2005/8/layout/cycle6"/>
    <dgm:cxn modelId="{7DC249F2-27F1-49D3-8803-070C3923EDA2}" srcId="{C50A208F-CE40-48DE-84D2-3C62EB76765B}" destId="{A90B8B3C-47BD-49A7-AC5C-23D22E8A128C}" srcOrd="4" destOrd="0" parTransId="{B51B28C1-DC3A-49BA-BAC0-35FABF8AB2CE}" sibTransId="{CDB011C9-D71D-4D7E-B788-943F248F3C72}"/>
    <dgm:cxn modelId="{F44FA07A-7C8B-45A8-A364-17147D7987F6}" type="presParOf" srcId="{91DE6005-631A-4F6D-A696-C5833B02A23E}" destId="{DD3A9E4D-8F39-4726-B882-C18E6496970B}" srcOrd="0" destOrd="0" presId="urn:microsoft.com/office/officeart/2005/8/layout/cycle6"/>
    <dgm:cxn modelId="{B1C2962A-210B-4814-89EE-0D2C300B7B57}" type="presParOf" srcId="{91DE6005-631A-4F6D-A696-C5833B02A23E}" destId="{68AC7141-B3EF-4D21-B973-6A5F458A8339}" srcOrd="1" destOrd="0" presId="urn:microsoft.com/office/officeart/2005/8/layout/cycle6"/>
    <dgm:cxn modelId="{633E5493-C5DE-491B-9829-C2324E474590}" type="presParOf" srcId="{91DE6005-631A-4F6D-A696-C5833B02A23E}" destId="{A396FC54-FB75-4414-99F9-EBDD02BAE1AB}" srcOrd="2" destOrd="0" presId="urn:microsoft.com/office/officeart/2005/8/layout/cycle6"/>
    <dgm:cxn modelId="{FB271410-4176-498B-B079-56B503D444D9}" type="presParOf" srcId="{91DE6005-631A-4F6D-A696-C5833B02A23E}" destId="{6927E4DD-C201-4F40-843A-E80869E10311}" srcOrd="3" destOrd="0" presId="urn:microsoft.com/office/officeart/2005/8/layout/cycle6"/>
    <dgm:cxn modelId="{E73EC022-65DF-4BA9-9859-BDC833EC18F5}" type="presParOf" srcId="{91DE6005-631A-4F6D-A696-C5833B02A23E}" destId="{CCEA71E1-A700-4B85-857F-943DA94E2631}" srcOrd="4" destOrd="0" presId="urn:microsoft.com/office/officeart/2005/8/layout/cycle6"/>
    <dgm:cxn modelId="{3C58D9B3-6C32-4327-AB1A-BEA37E54292E}" type="presParOf" srcId="{91DE6005-631A-4F6D-A696-C5833B02A23E}" destId="{9133D72F-C5D1-49A2-AAB5-80FB70F695A9}" srcOrd="5" destOrd="0" presId="urn:microsoft.com/office/officeart/2005/8/layout/cycle6"/>
    <dgm:cxn modelId="{A0C3B4A8-9C94-4479-BB5C-DA311FE2997A}" type="presParOf" srcId="{91DE6005-631A-4F6D-A696-C5833B02A23E}" destId="{2E4DFBAD-629C-4F2F-A76C-F82D2BE0B269}" srcOrd="6" destOrd="0" presId="urn:microsoft.com/office/officeart/2005/8/layout/cycle6"/>
    <dgm:cxn modelId="{4727646E-D1E6-410C-85AB-38979BF8CAF6}" type="presParOf" srcId="{91DE6005-631A-4F6D-A696-C5833B02A23E}" destId="{48D6EB83-45B8-4A2A-8B9E-33359E5D8E02}" srcOrd="7" destOrd="0" presId="urn:microsoft.com/office/officeart/2005/8/layout/cycle6"/>
    <dgm:cxn modelId="{8A790DB6-1ACE-4F89-A749-7532ABEEDA49}" type="presParOf" srcId="{91DE6005-631A-4F6D-A696-C5833B02A23E}" destId="{C8D27DAB-B0F3-44AF-A54C-F48A602FFF65}" srcOrd="8" destOrd="0" presId="urn:microsoft.com/office/officeart/2005/8/layout/cycle6"/>
    <dgm:cxn modelId="{3DDF186A-3DC8-4A90-A8A2-EF2A1118D175}" type="presParOf" srcId="{91DE6005-631A-4F6D-A696-C5833B02A23E}" destId="{1B48A428-6D3C-4E5F-BB33-2765BCB1953B}" srcOrd="9" destOrd="0" presId="urn:microsoft.com/office/officeart/2005/8/layout/cycle6"/>
    <dgm:cxn modelId="{D38D5A0B-A4A2-4FE3-AC3F-2F4126F1B372}" type="presParOf" srcId="{91DE6005-631A-4F6D-A696-C5833B02A23E}" destId="{0FD2F9EF-D0A9-47E7-A75E-D3A7CAF1F81C}" srcOrd="10" destOrd="0" presId="urn:microsoft.com/office/officeart/2005/8/layout/cycle6"/>
    <dgm:cxn modelId="{CCCBF7EF-A9EE-4F33-958E-6E5903F57AB6}" type="presParOf" srcId="{91DE6005-631A-4F6D-A696-C5833B02A23E}" destId="{92E31E0C-A79C-4EA6-8F12-20C7E4D75C23}" srcOrd="11" destOrd="0" presId="urn:microsoft.com/office/officeart/2005/8/layout/cycle6"/>
    <dgm:cxn modelId="{7D798C82-A2A9-4114-A713-CF181DE536F6}" type="presParOf" srcId="{91DE6005-631A-4F6D-A696-C5833B02A23E}" destId="{9A739957-899C-4D2A-8924-69ACB7D57160}" srcOrd="12" destOrd="0" presId="urn:microsoft.com/office/officeart/2005/8/layout/cycle6"/>
    <dgm:cxn modelId="{1F4188C7-9D3D-414B-BF56-277B2C75C43A}" type="presParOf" srcId="{91DE6005-631A-4F6D-A696-C5833B02A23E}" destId="{FAB5C5FB-E55A-4FDF-BB13-3E36CD3C1E6D}" srcOrd="13" destOrd="0" presId="urn:microsoft.com/office/officeart/2005/8/layout/cycle6"/>
    <dgm:cxn modelId="{7C701B3D-54E7-403F-BDB7-163C90239DD5}" type="presParOf" srcId="{91DE6005-631A-4F6D-A696-C5833B02A23E}" destId="{86CFBE9B-8146-4731-BF44-928F5BDC2D06}" srcOrd="14" destOrd="0" presId="urn:microsoft.com/office/officeart/2005/8/layout/cycle6"/>
    <dgm:cxn modelId="{D14935EA-079C-4131-8CBF-C0F6B57ECD8D}" type="presParOf" srcId="{91DE6005-631A-4F6D-A696-C5833B02A23E}" destId="{E1FE0F4B-F42F-4CD9-ACC4-CF508F77016D}" srcOrd="15" destOrd="0" presId="urn:microsoft.com/office/officeart/2005/8/layout/cycle6"/>
    <dgm:cxn modelId="{3CC2EB31-DA5E-4F85-A6FF-3AFFD1D80D53}" type="presParOf" srcId="{91DE6005-631A-4F6D-A696-C5833B02A23E}" destId="{A7F287F3-99CF-4294-9967-293727DC1AF6}" srcOrd="16" destOrd="0" presId="urn:microsoft.com/office/officeart/2005/8/layout/cycle6"/>
    <dgm:cxn modelId="{DF8C4835-4328-4B1E-A443-DEA9292E9181}" type="presParOf" srcId="{91DE6005-631A-4F6D-A696-C5833B02A23E}" destId="{CDF2547A-7AE5-4881-9115-C12FDDD7A2C0}" srcOrd="17"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39EEE859-FC06-4639-AEF3-A135A3C4CA7A}"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535D2157-7035-489D-8502-A943B176B433}">
      <dgm:prSet custT="1"/>
      <dgm:spPr/>
      <dgm:t>
        <a:bodyPr/>
        <a:lstStyle/>
        <a:p>
          <a:pPr algn="ctr" rtl="1"/>
          <a:r>
            <a:rPr lang="ar-EG" sz="2800" b="1">
              <a:cs typeface="+mj-cs"/>
            </a:rPr>
            <a:t>ضغوط داخلية:</a:t>
          </a:r>
          <a:endParaRPr lang="en-US" sz="2800" b="1">
            <a:cs typeface="+mj-cs"/>
          </a:endParaRPr>
        </a:p>
      </dgm:t>
    </dgm:pt>
    <dgm:pt modelId="{645AC6CA-C917-463E-90FA-1662AB687DEE}" type="parTrans" cxnId="{13943428-AE99-4829-BFAE-917B1948E740}">
      <dgm:prSet/>
      <dgm:spPr/>
      <dgm:t>
        <a:bodyPr/>
        <a:lstStyle/>
        <a:p>
          <a:pPr algn="ctr" rtl="1"/>
          <a:endParaRPr lang="en-US" sz="2800" b="1">
            <a:cs typeface="+mj-cs"/>
          </a:endParaRPr>
        </a:p>
      </dgm:t>
    </dgm:pt>
    <dgm:pt modelId="{26E72EB7-58DD-49E3-A6BB-4C900EE629E7}" type="sibTrans" cxnId="{13943428-AE99-4829-BFAE-917B1948E740}">
      <dgm:prSet/>
      <dgm:spPr/>
      <dgm:t>
        <a:bodyPr/>
        <a:lstStyle/>
        <a:p>
          <a:pPr algn="ctr" rtl="1"/>
          <a:endParaRPr lang="en-US" sz="2800" b="1">
            <a:cs typeface="+mj-cs"/>
          </a:endParaRPr>
        </a:p>
      </dgm:t>
    </dgm:pt>
    <dgm:pt modelId="{AFE620A9-AD1A-4F83-90FC-595CCFEBED51}">
      <dgm:prSet custT="1"/>
      <dgm:spPr/>
      <dgm:t>
        <a:bodyPr/>
        <a:lstStyle/>
        <a:p>
          <a:pPr algn="ctr" rtl="1"/>
          <a:r>
            <a:rPr lang="ar-EG" sz="2800" b="1">
              <a:cs typeface="+mj-cs"/>
            </a:rPr>
            <a:t>وهي تلك الضغوط التي تكون من داخل الفرد ذاته، وتحدث بسبب إخفاء انفعالاته النفسية باستمرار، واللجوء لممارسة الكبت، مع ضعفه لمقاومة تلك الضغوط</a:t>
          </a:r>
          <a:endParaRPr lang="en-US" sz="2800" b="1">
            <a:cs typeface="+mj-cs"/>
          </a:endParaRPr>
        </a:p>
      </dgm:t>
    </dgm:pt>
    <dgm:pt modelId="{74312082-5EB8-4A5C-B0EE-D460723155C9}" type="parTrans" cxnId="{137305A0-E28D-4F20-9D96-0AEFBBF072E4}">
      <dgm:prSet/>
      <dgm:spPr/>
      <dgm:t>
        <a:bodyPr/>
        <a:lstStyle/>
        <a:p>
          <a:pPr algn="ctr" rtl="1"/>
          <a:endParaRPr lang="en-US" sz="2800" b="1">
            <a:cs typeface="+mj-cs"/>
          </a:endParaRPr>
        </a:p>
      </dgm:t>
    </dgm:pt>
    <dgm:pt modelId="{E9B49B90-F6F7-4B53-8A78-72C8C571AA57}" type="sibTrans" cxnId="{137305A0-E28D-4F20-9D96-0AEFBBF072E4}">
      <dgm:prSet/>
      <dgm:spPr/>
      <dgm:t>
        <a:bodyPr/>
        <a:lstStyle/>
        <a:p>
          <a:pPr algn="ctr" rtl="1"/>
          <a:endParaRPr lang="en-US" sz="2800" b="1">
            <a:cs typeface="+mj-cs"/>
          </a:endParaRPr>
        </a:p>
      </dgm:t>
    </dgm:pt>
    <dgm:pt modelId="{DDA1C490-E8CC-48C4-8D0F-5CA157BDC8C4}">
      <dgm:prSet custT="1"/>
      <dgm:spPr/>
      <dgm:t>
        <a:bodyPr/>
        <a:lstStyle/>
        <a:p>
          <a:pPr algn="ctr" rtl="1"/>
          <a:endParaRPr lang="en-US" sz="2800" b="1">
            <a:cs typeface="+mj-cs"/>
          </a:endParaRPr>
        </a:p>
      </dgm:t>
    </dgm:pt>
    <dgm:pt modelId="{EE909E6B-05D1-4963-A6A2-8D1C15FAB75D}" type="parTrans" cxnId="{D37AFC84-9CAF-4096-A3F5-189DFAEACBD7}">
      <dgm:prSet/>
      <dgm:spPr/>
      <dgm:t>
        <a:bodyPr/>
        <a:lstStyle/>
        <a:p>
          <a:pPr algn="ctr" rtl="1"/>
          <a:endParaRPr lang="en-US" sz="2800" b="1">
            <a:cs typeface="+mj-cs"/>
          </a:endParaRPr>
        </a:p>
      </dgm:t>
    </dgm:pt>
    <dgm:pt modelId="{E49D3904-B4D6-43F4-81E3-4EAE42D3F12F}" type="sibTrans" cxnId="{D37AFC84-9CAF-4096-A3F5-189DFAEACBD7}">
      <dgm:prSet/>
      <dgm:spPr/>
      <dgm:t>
        <a:bodyPr/>
        <a:lstStyle/>
        <a:p>
          <a:pPr algn="ctr" rtl="1"/>
          <a:endParaRPr lang="en-US" sz="2800" b="1">
            <a:cs typeface="+mj-cs"/>
          </a:endParaRPr>
        </a:p>
      </dgm:t>
    </dgm:pt>
    <dgm:pt modelId="{B64E70EE-7F15-4335-B4EF-FB4B0FC63182}">
      <dgm:prSet custT="1"/>
      <dgm:spPr/>
      <dgm:t>
        <a:bodyPr/>
        <a:lstStyle/>
        <a:p>
          <a:pPr algn="ctr" rtl="1"/>
          <a:r>
            <a:rPr lang="ar-EG" sz="2800" b="1">
              <a:cs typeface="+mj-cs"/>
            </a:rPr>
            <a:t>ضغوط خارجية:</a:t>
          </a:r>
          <a:endParaRPr lang="en-US" sz="2800" b="1">
            <a:cs typeface="+mj-cs"/>
          </a:endParaRPr>
        </a:p>
      </dgm:t>
    </dgm:pt>
    <dgm:pt modelId="{E0494652-26D6-486A-84C2-520AE5E3EABB}" type="parTrans" cxnId="{09D620F6-A68B-46D2-9F4B-3B24FDF76BC6}">
      <dgm:prSet/>
      <dgm:spPr/>
      <dgm:t>
        <a:bodyPr/>
        <a:lstStyle/>
        <a:p>
          <a:pPr algn="ctr" rtl="1"/>
          <a:endParaRPr lang="en-US" sz="2800" b="1">
            <a:cs typeface="+mj-cs"/>
          </a:endParaRPr>
        </a:p>
      </dgm:t>
    </dgm:pt>
    <dgm:pt modelId="{E2A47097-6390-4A4A-81E2-00188FDF99DD}" type="sibTrans" cxnId="{09D620F6-A68B-46D2-9F4B-3B24FDF76BC6}">
      <dgm:prSet/>
      <dgm:spPr/>
      <dgm:t>
        <a:bodyPr/>
        <a:lstStyle/>
        <a:p>
          <a:pPr algn="ctr" rtl="1"/>
          <a:endParaRPr lang="en-US" sz="2800" b="1">
            <a:cs typeface="+mj-cs"/>
          </a:endParaRPr>
        </a:p>
      </dgm:t>
    </dgm:pt>
    <dgm:pt modelId="{1316D683-63CB-4404-A75C-C4A6CDA90B5A}">
      <dgm:prSet custT="1"/>
      <dgm:spPr/>
      <dgm:t>
        <a:bodyPr/>
        <a:lstStyle/>
        <a:p>
          <a:pPr algn="ctr" rtl="1"/>
          <a:r>
            <a:rPr lang="ar-EG" sz="2800" b="1" dirty="0">
              <a:cs typeface="+mj-cs"/>
            </a:rPr>
            <a:t>تلك الضغوط التي يصعب على الفرد في مواجهة المحيط الخارجي (الآخرين) من اشكاليات وصعوبات، أو بسبب ظروف طارئة، أو عدم قدرته على تحمل الخسائر.</a:t>
          </a:r>
          <a:endParaRPr lang="en-US" sz="2800" b="1" dirty="0">
            <a:cs typeface="+mj-cs"/>
          </a:endParaRPr>
        </a:p>
      </dgm:t>
    </dgm:pt>
    <dgm:pt modelId="{D8276DC0-4574-4013-95BB-42E43F43E3FB}" type="parTrans" cxnId="{0BFD2AB0-02A6-47D4-A6CB-EFE96264CFBB}">
      <dgm:prSet/>
      <dgm:spPr/>
      <dgm:t>
        <a:bodyPr/>
        <a:lstStyle/>
        <a:p>
          <a:pPr algn="ctr" rtl="1"/>
          <a:endParaRPr lang="en-US" sz="2800" b="1">
            <a:cs typeface="+mj-cs"/>
          </a:endParaRPr>
        </a:p>
      </dgm:t>
    </dgm:pt>
    <dgm:pt modelId="{FA731DF2-43BD-43AD-9EC6-96577EB05451}" type="sibTrans" cxnId="{0BFD2AB0-02A6-47D4-A6CB-EFE96264CFBB}">
      <dgm:prSet/>
      <dgm:spPr/>
      <dgm:t>
        <a:bodyPr/>
        <a:lstStyle/>
        <a:p>
          <a:pPr algn="ctr" rtl="1"/>
          <a:endParaRPr lang="en-US" sz="2800" b="1">
            <a:cs typeface="+mj-cs"/>
          </a:endParaRPr>
        </a:p>
      </dgm:t>
    </dgm:pt>
    <dgm:pt modelId="{B2B04386-B27D-46BA-8853-C5F9F0841E87}" type="pres">
      <dgm:prSet presAssocID="{39EEE859-FC06-4639-AEF3-A135A3C4CA7A}" presName="Name0" presStyleCnt="0">
        <dgm:presLayoutVars>
          <dgm:dir/>
          <dgm:animLvl val="lvl"/>
          <dgm:resizeHandles val="exact"/>
        </dgm:presLayoutVars>
      </dgm:prSet>
      <dgm:spPr/>
    </dgm:pt>
    <dgm:pt modelId="{52A48F33-CE2A-4870-A261-96368A857C13}" type="pres">
      <dgm:prSet presAssocID="{B64E70EE-7F15-4335-B4EF-FB4B0FC63182}" presName="composite" presStyleCnt="0"/>
      <dgm:spPr/>
    </dgm:pt>
    <dgm:pt modelId="{E8CA9DCF-5002-4303-BC9B-8CF9952F04C9}" type="pres">
      <dgm:prSet presAssocID="{B64E70EE-7F15-4335-B4EF-FB4B0FC63182}" presName="parTx" presStyleLbl="alignNode1" presStyleIdx="0" presStyleCnt="2">
        <dgm:presLayoutVars>
          <dgm:chMax val="0"/>
          <dgm:chPref val="0"/>
          <dgm:bulletEnabled val="1"/>
        </dgm:presLayoutVars>
      </dgm:prSet>
      <dgm:spPr/>
    </dgm:pt>
    <dgm:pt modelId="{FBA1BF07-7691-4C00-8665-3AEA2585963A}" type="pres">
      <dgm:prSet presAssocID="{B64E70EE-7F15-4335-B4EF-FB4B0FC63182}" presName="desTx" presStyleLbl="alignAccFollowNode1" presStyleIdx="0" presStyleCnt="2">
        <dgm:presLayoutVars>
          <dgm:bulletEnabled val="1"/>
        </dgm:presLayoutVars>
      </dgm:prSet>
      <dgm:spPr/>
    </dgm:pt>
    <dgm:pt modelId="{36A7C0F9-5E6A-4277-85C5-B254A23EB465}" type="pres">
      <dgm:prSet presAssocID="{E2A47097-6390-4A4A-81E2-00188FDF99DD}" presName="space" presStyleCnt="0"/>
      <dgm:spPr/>
    </dgm:pt>
    <dgm:pt modelId="{275050B1-2261-4820-9990-4A412C0D1174}" type="pres">
      <dgm:prSet presAssocID="{535D2157-7035-489D-8502-A943B176B433}" presName="composite" presStyleCnt="0"/>
      <dgm:spPr/>
    </dgm:pt>
    <dgm:pt modelId="{25EC9B2D-07F1-423E-93E8-A37D4D5B4171}" type="pres">
      <dgm:prSet presAssocID="{535D2157-7035-489D-8502-A943B176B433}" presName="parTx" presStyleLbl="alignNode1" presStyleIdx="1" presStyleCnt="2">
        <dgm:presLayoutVars>
          <dgm:chMax val="0"/>
          <dgm:chPref val="0"/>
          <dgm:bulletEnabled val="1"/>
        </dgm:presLayoutVars>
      </dgm:prSet>
      <dgm:spPr/>
    </dgm:pt>
    <dgm:pt modelId="{88509321-0B2F-4FA4-A233-A453C0232263}" type="pres">
      <dgm:prSet presAssocID="{535D2157-7035-489D-8502-A943B176B433}" presName="desTx" presStyleLbl="alignAccFollowNode1" presStyleIdx="1" presStyleCnt="2">
        <dgm:presLayoutVars>
          <dgm:bulletEnabled val="1"/>
        </dgm:presLayoutVars>
      </dgm:prSet>
      <dgm:spPr/>
    </dgm:pt>
  </dgm:ptLst>
  <dgm:cxnLst>
    <dgm:cxn modelId="{D8B94206-732B-4F47-A830-5180C9B6EDF8}" type="presOf" srcId="{39EEE859-FC06-4639-AEF3-A135A3C4CA7A}" destId="{B2B04386-B27D-46BA-8853-C5F9F0841E87}" srcOrd="0" destOrd="0" presId="urn:microsoft.com/office/officeart/2005/8/layout/hList1"/>
    <dgm:cxn modelId="{7FE37227-6630-4B54-95A2-B439903F9F73}" type="presOf" srcId="{1316D683-63CB-4404-A75C-C4A6CDA90B5A}" destId="{FBA1BF07-7691-4C00-8665-3AEA2585963A}" srcOrd="0" destOrd="0" presId="urn:microsoft.com/office/officeart/2005/8/layout/hList1"/>
    <dgm:cxn modelId="{13943428-AE99-4829-BFAE-917B1948E740}" srcId="{39EEE859-FC06-4639-AEF3-A135A3C4CA7A}" destId="{535D2157-7035-489D-8502-A943B176B433}" srcOrd="1" destOrd="0" parTransId="{645AC6CA-C917-463E-90FA-1662AB687DEE}" sibTransId="{26E72EB7-58DD-49E3-A6BB-4C900EE629E7}"/>
    <dgm:cxn modelId="{88F62D66-B9D2-45C6-AFCD-AB5A8FCAAF1B}" type="presOf" srcId="{B64E70EE-7F15-4335-B4EF-FB4B0FC63182}" destId="{E8CA9DCF-5002-4303-BC9B-8CF9952F04C9}" srcOrd="0" destOrd="0" presId="urn:microsoft.com/office/officeart/2005/8/layout/hList1"/>
    <dgm:cxn modelId="{D37AFC84-9CAF-4096-A3F5-189DFAEACBD7}" srcId="{535D2157-7035-489D-8502-A943B176B433}" destId="{DDA1C490-E8CC-48C4-8D0F-5CA157BDC8C4}" srcOrd="1" destOrd="0" parTransId="{EE909E6B-05D1-4963-A6A2-8D1C15FAB75D}" sibTransId="{E49D3904-B4D6-43F4-81E3-4EAE42D3F12F}"/>
    <dgm:cxn modelId="{137305A0-E28D-4F20-9D96-0AEFBBF072E4}" srcId="{535D2157-7035-489D-8502-A943B176B433}" destId="{AFE620A9-AD1A-4F83-90FC-595CCFEBED51}" srcOrd="0" destOrd="0" parTransId="{74312082-5EB8-4A5C-B0EE-D460723155C9}" sibTransId="{E9B49B90-F6F7-4B53-8A78-72C8C571AA57}"/>
    <dgm:cxn modelId="{96C301A1-592A-43C3-B832-68244032DAF3}" type="presOf" srcId="{DDA1C490-E8CC-48C4-8D0F-5CA157BDC8C4}" destId="{88509321-0B2F-4FA4-A233-A453C0232263}" srcOrd="0" destOrd="1" presId="urn:microsoft.com/office/officeart/2005/8/layout/hList1"/>
    <dgm:cxn modelId="{0BFD2AB0-02A6-47D4-A6CB-EFE96264CFBB}" srcId="{B64E70EE-7F15-4335-B4EF-FB4B0FC63182}" destId="{1316D683-63CB-4404-A75C-C4A6CDA90B5A}" srcOrd="0" destOrd="0" parTransId="{D8276DC0-4574-4013-95BB-42E43F43E3FB}" sibTransId="{FA731DF2-43BD-43AD-9EC6-96577EB05451}"/>
    <dgm:cxn modelId="{179D42DA-57B3-4C2C-8766-37428BC7F479}" type="presOf" srcId="{535D2157-7035-489D-8502-A943B176B433}" destId="{25EC9B2D-07F1-423E-93E8-A37D4D5B4171}" srcOrd="0" destOrd="0" presId="urn:microsoft.com/office/officeart/2005/8/layout/hList1"/>
    <dgm:cxn modelId="{09D620F6-A68B-46D2-9F4B-3B24FDF76BC6}" srcId="{39EEE859-FC06-4639-AEF3-A135A3C4CA7A}" destId="{B64E70EE-7F15-4335-B4EF-FB4B0FC63182}" srcOrd="0" destOrd="0" parTransId="{E0494652-26D6-486A-84C2-520AE5E3EABB}" sibTransId="{E2A47097-6390-4A4A-81E2-00188FDF99DD}"/>
    <dgm:cxn modelId="{0AA22DFB-839F-49C7-AA96-F42091626018}" type="presOf" srcId="{AFE620A9-AD1A-4F83-90FC-595CCFEBED51}" destId="{88509321-0B2F-4FA4-A233-A453C0232263}" srcOrd="0" destOrd="0" presId="urn:microsoft.com/office/officeart/2005/8/layout/hList1"/>
    <dgm:cxn modelId="{750D865A-948B-4D62-A1C1-0E8BDA5DBAA8}" type="presParOf" srcId="{B2B04386-B27D-46BA-8853-C5F9F0841E87}" destId="{52A48F33-CE2A-4870-A261-96368A857C13}" srcOrd="0" destOrd="0" presId="urn:microsoft.com/office/officeart/2005/8/layout/hList1"/>
    <dgm:cxn modelId="{18E82910-3027-4B3F-8044-FF2BA29262E4}" type="presParOf" srcId="{52A48F33-CE2A-4870-A261-96368A857C13}" destId="{E8CA9DCF-5002-4303-BC9B-8CF9952F04C9}" srcOrd="0" destOrd="0" presId="urn:microsoft.com/office/officeart/2005/8/layout/hList1"/>
    <dgm:cxn modelId="{253F4F93-1A0F-46F1-A020-D8EAC5C62B77}" type="presParOf" srcId="{52A48F33-CE2A-4870-A261-96368A857C13}" destId="{FBA1BF07-7691-4C00-8665-3AEA2585963A}" srcOrd="1" destOrd="0" presId="urn:microsoft.com/office/officeart/2005/8/layout/hList1"/>
    <dgm:cxn modelId="{E27C8ED1-824E-4175-B249-C40C7EEB5260}" type="presParOf" srcId="{B2B04386-B27D-46BA-8853-C5F9F0841E87}" destId="{36A7C0F9-5E6A-4277-85C5-B254A23EB465}" srcOrd="1" destOrd="0" presId="urn:microsoft.com/office/officeart/2005/8/layout/hList1"/>
    <dgm:cxn modelId="{FE403BEE-DFB3-40A0-93F5-7955FB5526CF}" type="presParOf" srcId="{B2B04386-B27D-46BA-8853-C5F9F0841E87}" destId="{275050B1-2261-4820-9990-4A412C0D1174}" srcOrd="2" destOrd="0" presId="urn:microsoft.com/office/officeart/2005/8/layout/hList1"/>
    <dgm:cxn modelId="{F4D488E7-882D-42AE-BDA4-101D0920022A}" type="presParOf" srcId="{275050B1-2261-4820-9990-4A412C0D1174}" destId="{25EC9B2D-07F1-423E-93E8-A37D4D5B4171}" srcOrd="0" destOrd="0" presId="urn:microsoft.com/office/officeart/2005/8/layout/hList1"/>
    <dgm:cxn modelId="{486E5D99-02CC-4781-846D-FA0FA6E6F6FC}" type="presParOf" srcId="{275050B1-2261-4820-9990-4A412C0D1174}" destId="{88509321-0B2F-4FA4-A233-A453C023226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647AE726-F967-4E09-894D-0A9EC9A1435C}" type="doc">
      <dgm:prSet loTypeId="urn:microsoft.com/office/officeart/2005/8/layout/hProcess9" loCatId="process" qsTypeId="urn:microsoft.com/office/officeart/2005/8/quickstyle/simple1" qsCatId="simple" csTypeId="urn:microsoft.com/office/officeart/2005/8/colors/colorful1" csCatId="colorful" phldr="1"/>
      <dgm:spPr/>
    </dgm:pt>
    <dgm:pt modelId="{9A094ED7-6050-4E2D-AF11-37A9CCE86DE8}">
      <dgm:prSet custT="1"/>
      <dgm:spPr/>
      <dgm:t>
        <a:bodyPr/>
        <a:lstStyle/>
        <a:p>
          <a:pPr algn="ctr" rtl="1"/>
          <a:r>
            <a:rPr lang="ar-EG" sz="2800" b="1">
              <a:cs typeface="+mj-cs"/>
            </a:rPr>
            <a:t>دوّن ضغوطك </a:t>
          </a:r>
          <a:endParaRPr lang="en-US" sz="2800" b="1">
            <a:cs typeface="+mj-cs"/>
          </a:endParaRPr>
        </a:p>
      </dgm:t>
    </dgm:pt>
    <dgm:pt modelId="{F31E5922-0D41-483F-A510-B8B60B26D47B}" type="parTrans" cxnId="{D793A777-82B9-471D-AC31-F218325D1A2D}">
      <dgm:prSet/>
      <dgm:spPr/>
      <dgm:t>
        <a:bodyPr/>
        <a:lstStyle/>
        <a:p>
          <a:pPr algn="ctr" rtl="1"/>
          <a:endParaRPr lang="en-US" sz="2800" b="1">
            <a:cs typeface="+mj-cs"/>
          </a:endParaRPr>
        </a:p>
      </dgm:t>
    </dgm:pt>
    <dgm:pt modelId="{79A80FB1-1872-4900-AB88-1143D19FE2C5}" type="sibTrans" cxnId="{D793A777-82B9-471D-AC31-F218325D1A2D}">
      <dgm:prSet/>
      <dgm:spPr/>
      <dgm:t>
        <a:bodyPr/>
        <a:lstStyle/>
        <a:p>
          <a:pPr algn="ctr" rtl="1"/>
          <a:endParaRPr lang="en-US" sz="2800" b="1">
            <a:cs typeface="+mj-cs"/>
          </a:endParaRPr>
        </a:p>
      </dgm:t>
    </dgm:pt>
    <dgm:pt modelId="{0EA323A1-4504-4027-9EEC-F851711B4687}">
      <dgm:prSet custT="1"/>
      <dgm:spPr/>
      <dgm:t>
        <a:bodyPr/>
        <a:lstStyle/>
        <a:p>
          <a:pPr algn="ctr" rtl="1"/>
          <a:r>
            <a:rPr lang="ar-EG" sz="2800" b="1">
              <a:cs typeface="+mj-cs"/>
            </a:rPr>
            <a:t>غيّر وجهة نظرك </a:t>
          </a:r>
          <a:endParaRPr lang="en-US" sz="2800" b="1">
            <a:cs typeface="+mj-cs"/>
          </a:endParaRPr>
        </a:p>
      </dgm:t>
    </dgm:pt>
    <dgm:pt modelId="{D7398F8D-16B1-4FCE-BBF9-56734AE7322B}" type="parTrans" cxnId="{BB79966B-ADF5-490C-8B87-26B3F5CEFBD7}">
      <dgm:prSet/>
      <dgm:spPr/>
      <dgm:t>
        <a:bodyPr/>
        <a:lstStyle/>
        <a:p>
          <a:pPr algn="ctr" rtl="1"/>
          <a:endParaRPr lang="en-US" sz="2800" b="1">
            <a:cs typeface="+mj-cs"/>
          </a:endParaRPr>
        </a:p>
      </dgm:t>
    </dgm:pt>
    <dgm:pt modelId="{E45E270A-DB06-4B31-B973-ADE720094B09}" type="sibTrans" cxnId="{BB79966B-ADF5-490C-8B87-26B3F5CEFBD7}">
      <dgm:prSet/>
      <dgm:spPr/>
      <dgm:t>
        <a:bodyPr/>
        <a:lstStyle/>
        <a:p>
          <a:pPr algn="ctr" rtl="1"/>
          <a:endParaRPr lang="en-US" sz="2800" b="1">
            <a:cs typeface="+mj-cs"/>
          </a:endParaRPr>
        </a:p>
      </dgm:t>
    </dgm:pt>
    <dgm:pt modelId="{AF6DA925-19FC-47C8-B4AC-187F686ACE87}">
      <dgm:prSet custT="1"/>
      <dgm:spPr/>
      <dgm:t>
        <a:bodyPr/>
        <a:lstStyle/>
        <a:p>
          <a:pPr algn="ctr" rtl="1"/>
          <a:r>
            <a:rPr lang="ar-EG" sz="2800" b="1">
              <a:cs typeface="+mj-cs"/>
            </a:rPr>
            <a:t>تعلم الاسترخاء </a:t>
          </a:r>
          <a:endParaRPr lang="en-US" sz="2800" b="1">
            <a:cs typeface="+mj-cs"/>
          </a:endParaRPr>
        </a:p>
      </dgm:t>
    </dgm:pt>
    <dgm:pt modelId="{75ACE643-8243-458E-8134-474A53E627AE}" type="parTrans" cxnId="{A3BCE9A4-7579-4D53-A5D4-12ABF64713FF}">
      <dgm:prSet/>
      <dgm:spPr/>
      <dgm:t>
        <a:bodyPr/>
        <a:lstStyle/>
        <a:p>
          <a:pPr algn="ctr" rtl="1"/>
          <a:endParaRPr lang="en-US" sz="2800" b="1">
            <a:cs typeface="+mj-cs"/>
          </a:endParaRPr>
        </a:p>
      </dgm:t>
    </dgm:pt>
    <dgm:pt modelId="{8FE0388F-92C6-4087-A781-7F982B4AA803}" type="sibTrans" cxnId="{A3BCE9A4-7579-4D53-A5D4-12ABF64713FF}">
      <dgm:prSet/>
      <dgm:spPr/>
      <dgm:t>
        <a:bodyPr/>
        <a:lstStyle/>
        <a:p>
          <a:pPr algn="ctr" rtl="1"/>
          <a:endParaRPr lang="en-US" sz="2800" b="1">
            <a:cs typeface="+mj-cs"/>
          </a:endParaRPr>
        </a:p>
      </dgm:t>
    </dgm:pt>
    <dgm:pt modelId="{52F7FEA1-B7E6-4A87-8C48-09B3E42E58C2}">
      <dgm:prSet custT="1"/>
      <dgm:spPr/>
      <dgm:t>
        <a:bodyPr/>
        <a:lstStyle/>
        <a:p>
          <a:pPr algn="ctr" rtl="1"/>
          <a:r>
            <a:rPr lang="ar-EG" sz="2800" b="1">
              <a:cs typeface="+mj-cs"/>
            </a:rPr>
            <a:t>عزّز علاقاتك </a:t>
          </a:r>
          <a:endParaRPr lang="en-US" sz="2800" b="1">
            <a:cs typeface="+mj-cs"/>
          </a:endParaRPr>
        </a:p>
      </dgm:t>
    </dgm:pt>
    <dgm:pt modelId="{1F6F212B-962D-4C9B-A62C-8E6E99288A84}" type="parTrans" cxnId="{CE69491E-ED12-43D2-844C-AAF4701F7243}">
      <dgm:prSet/>
      <dgm:spPr/>
      <dgm:t>
        <a:bodyPr/>
        <a:lstStyle/>
        <a:p>
          <a:pPr algn="ctr" rtl="1"/>
          <a:endParaRPr lang="en-US" sz="2800" b="1">
            <a:cs typeface="+mj-cs"/>
          </a:endParaRPr>
        </a:p>
      </dgm:t>
    </dgm:pt>
    <dgm:pt modelId="{97B51497-3D39-4691-9B6A-7287248AAAB0}" type="sibTrans" cxnId="{CE69491E-ED12-43D2-844C-AAF4701F7243}">
      <dgm:prSet/>
      <dgm:spPr/>
      <dgm:t>
        <a:bodyPr/>
        <a:lstStyle/>
        <a:p>
          <a:pPr algn="ctr" rtl="1"/>
          <a:endParaRPr lang="en-US" sz="2800" b="1">
            <a:cs typeface="+mj-cs"/>
          </a:endParaRPr>
        </a:p>
      </dgm:t>
    </dgm:pt>
    <dgm:pt modelId="{3EA67613-8E27-4B42-8CCC-A59F31001C75}">
      <dgm:prSet custT="1"/>
      <dgm:spPr/>
      <dgm:t>
        <a:bodyPr/>
        <a:lstStyle/>
        <a:p>
          <a:pPr algn="ctr" rtl="1"/>
          <a:r>
            <a:rPr lang="ar-EG" sz="2800" b="1">
              <a:cs typeface="+mj-cs"/>
            </a:rPr>
            <a:t>حدّد الأولويات </a:t>
          </a:r>
          <a:endParaRPr lang="en-US" sz="2800" b="1">
            <a:cs typeface="+mj-cs"/>
          </a:endParaRPr>
        </a:p>
      </dgm:t>
    </dgm:pt>
    <dgm:pt modelId="{8062D545-C3BC-4109-8F37-3EC280CBBAD8}" type="parTrans" cxnId="{58DB2527-AF33-42F0-A484-625B15808C4D}">
      <dgm:prSet/>
      <dgm:spPr/>
      <dgm:t>
        <a:bodyPr/>
        <a:lstStyle/>
        <a:p>
          <a:pPr algn="ctr" rtl="1"/>
          <a:endParaRPr lang="en-US" sz="2800" b="1">
            <a:cs typeface="+mj-cs"/>
          </a:endParaRPr>
        </a:p>
      </dgm:t>
    </dgm:pt>
    <dgm:pt modelId="{E914FA36-3234-4D33-AEDC-8B6B05C4327C}" type="sibTrans" cxnId="{58DB2527-AF33-42F0-A484-625B15808C4D}">
      <dgm:prSet/>
      <dgm:spPr/>
      <dgm:t>
        <a:bodyPr/>
        <a:lstStyle/>
        <a:p>
          <a:pPr algn="ctr" rtl="1"/>
          <a:endParaRPr lang="en-US" sz="2800" b="1">
            <a:cs typeface="+mj-cs"/>
          </a:endParaRPr>
        </a:p>
      </dgm:t>
    </dgm:pt>
    <dgm:pt modelId="{35517F3B-5172-44EF-BE85-C10953588EAF}">
      <dgm:prSet custT="1"/>
      <dgm:spPr/>
      <dgm:t>
        <a:bodyPr/>
        <a:lstStyle/>
        <a:p>
          <a:pPr algn="ctr" rtl="1"/>
          <a:r>
            <a:rPr lang="ar-EG" sz="2800" b="1">
              <a:cs typeface="+mj-cs"/>
            </a:rPr>
            <a:t>التزم بالهدوء </a:t>
          </a:r>
          <a:endParaRPr lang="en-US" sz="2800" b="1">
            <a:cs typeface="+mj-cs"/>
          </a:endParaRPr>
        </a:p>
      </dgm:t>
    </dgm:pt>
    <dgm:pt modelId="{ED394674-31FB-494B-8556-1F3079EF9976}" type="parTrans" cxnId="{9267A109-79C1-4EA2-94A2-C861AFE9C571}">
      <dgm:prSet/>
      <dgm:spPr/>
      <dgm:t>
        <a:bodyPr/>
        <a:lstStyle/>
        <a:p>
          <a:pPr algn="ctr" rtl="1"/>
          <a:endParaRPr lang="en-US" sz="2800" b="1">
            <a:cs typeface="+mj-cs"/>
          </a:endParaRPr>
        </a:p>
      </dgm:t>
    </dgm:pt>
    <dgm:pt modelId="{DEC8F0F0-003C-421B-9C9E-4DCB427979E0}" type="sibTrans" cxnId="{9267A109-79C1-4EA2-94A2-C861AFE9C571}">
      <dgm:prSet/>
      <dgm:spPr/>
      <dgm:t>
        <a:bodyPr/>
        <a:lstStyle/>
        <a:p>
          <a:pPr algn="ctr" rtl="1"/>
          <a:endParaRPr lang="en-US" sz="2800" b="1">
            <a:cs typeface="+mj-cs"/>
          </a:endParaRPr>
        </a:p>
      </dgm:t>
    </dgm:pt>
    <dgm:pt modelId="{FDA6DDEA-C547-42C3-B733-D9A64B328EDF}" type="pres">
      <dgm:prSet presAssocID="{647AE726-F967-4E09-894D-0A9EC9A1435C}" presName="CompostProcess" presStyleCnt="0">
        <dgm:presLayoutVars>
          <dgm:dir/>
          <dgm:resizeHandles val="exact"/>
        </dgm:presLayoutVars>
      </dgm:prSet>
      <dgm:spPr/>
    </dgm:pt>
    <dgm:pt modelId="{DCEA876F-B504-41F4-8CB0-14CFD9321C80}" type="pres">
      <dgm:prSet presAssocID="{647AE726-F967-4E09-894D-0A9EC9A1435C}" presName="arrow" presStyleLbl="bgShp" presStyleIdx="0" presStyleCnt="1"/>
      <dgm:spPr/>
    </dgm:pt>
    <dgm:pt modelId="{ED52504B-F37D-4903-AF9F-E80C4A4A4230}" type="pres">
      <dgm:prSet presAssocID="{647AE726-F967-4E09-894D-0A9EC9A1435C}" presName="linearProcess" presStyleCnt="0"/>
      <dgm:spPr/>
    </dgm:pt>
    <dgm:pt modelId="{6A82223C-6A13-4D60-905B-7E99FB6C06CE}" type="pres">
      <dgm:prSet presAssocID="{9A094ED7-6050-4E2D-AF11-37A9CCE86DE8}" presName="textNode" presStyleLbl="node1" presStyleIdx="0" presStyleCnt="6">
        <dgm:presLayoutVars>
          <dgm:bulletEnabled val="1"/>
        </dgm:presLayoutVars>
      </dgm:prSet>
      <dgm:spPr/>
    </dgm:pt>
    <dgm:pt modelId="{47F4D46C-98F7-434B-85BF-AD00E13C6049}" type="pres">
      <dgm:prSet presAssocID="{79A80FB1-1872-4900-AB88-1143D19FE2C5}" presName="sibTrans" presStyleCnt="0"/>
      <dgm:spPr/>
    </dgm:pt>
    <dgm:pt modelId="{EB006E72-CE66-4BA4-8FA2-A1D70982651D}" type="pres">
      <dgm:prSet presAssocID="{0EA323A1-4504-4027-9EEC-F851711B4687}" presName="textNode" presStyleLbl="node1" presStyleIdx="1" presStyleCnt="6">
        <dgm:presLayoutVars>
          <dgm:bulletEnabled val="1"/>
        </dgm:presLayoutVars>
      </dgm:prSet>
      <dgm:spPr/>
    </dgm:pt>
    <dgm:pt modelId="{035C183D-4FB2-4F88-BF49-75F4F62F1694}" type="pres">
      <dgm:prSet presAssocID="{E45E270A-DB06-4B31-B973-ADE720094B09}" presName="sibTrans" presStyleCnt="0"/>
      <dgm:spPr/>
    </dgm:pt>
    <dgm:pt modelId="{71EC02F1-52C2-493F-8013-7C96A2932577}" type="pres">
      <dgm:prSet presAssocID="{AF6DA925-19FC-47C8-B4AC-187F686ACE87}" presName="textNode" presStyleLbl="node1" presStyleIdx="2" presStyleCnt="6">
        <dgm:presLayoutVars>
          <dgm:bulletEnabled val="1"/>
        </dgm:presLayoutVars>
      </dgm:prSet>
      <dgm:spPr/>
    </dgm:pt>
    <dgm:pt modelId="{320E1984-7612-44AD-B390-B647BBD08E6C}" type="pres">
      <dgm:prSet presAssocID="{8FE0388F-92C6-4087-A781-7F982B4AA803}" presName="sibTrans" presStyleCnt="0"/>
      <dgm:spPr/>
    </dgm:pt>
    <dgm:pt modelId="{CA5A23DA-E904-420B-9010-6CD2CC9DDF89}" type="pres">
      <dgm:prSet presAssocID="{52F7FEA1-B7E6-4A87-8C48-09B3E42E58C2}" presName="textNode" presStyleLbl="node1" presStyleIdx="3" presStyleCnt="6">
        <dgm:presLayoutVars>
          <dgm:bulletEnabled val="1"/>
        </dgm:presLayoutVars>
      </dgm:prSet>
      <dgm:spPr/>
    </dgm:pt>
    <dgm:pt modelId="{02B551C7-F4BB-48F0-9B1B-780B6104EE3B}" type="pres">
      <dgm:prSet presAssocID="{97B51497-3D39-4691-9B6A-7287248AAAB0}" presName="sibTrans" presStyleCnt="0"/>
      <dgm:spPr/>
    </dgm:pt>
    <dgm:pt modelId="{C7C99F06-F895-421D-8501-3377D02F2229}" type="pres">
      <dgm:prSet presAssocID="{3EA67613-8E27-4B42-8CCC-A59F31001C75}" presName="textNode" presStyleLbl="node1" presStyleIdx="4" presStyleCnt="6">
        <dgm:presLayoutVars>
          <dgm:bulletEnabled val="1"/>
        </dgm:presLayoutVars>
      </dgm:prSet>
      <dgm:spPr/>
    </dgm:pt>
    <dgm:pt modelId="{715E0815-E809-4CD0-BEA2-1FF45F04A070}" type="pres">
      <dgm:prSet presAssocID="{E914FA36-3234-4D33-AEDC-8B6B05C4327C}" presName="sibTrans" presStyleCnt="0"/>
      <dgm:spPr/>
    </dgm:pt>
    <dgm:pt modelId="{06DE6C34-D326-4102-ACB7-D053B64398F3}" type="pres">
      <dgm:prSet presAssocID="{35517F3B-5172-44EF-BE85-C10953588EAF}" presName="textNode" presStyleLbl="node1" presStyleIdx="5" presStyleCnt="6">
        <dgm:presLayoutVars>
          <dgm:bulletEnabled val="1"/>
        </dgm:presLayoutVars>
      </dgm:prSet>
      <dgm:spPr/>
    </dgm:pt>
  </dgm:ptLst>
  <dgm:cxnLst>
    <dgm:cxn modelId="{9267A109-79C1-4EA2-94A2-C861AFE9C571}" srcId="{647AE726-F967-4E09-894D-0A9EC9A1435C}" destId="{35517F3B-5172-44EF-BE85-C10953588EAF}" srcOrd="5" destOrd="0" parTransId="{ED394674-31FB-494B-8556-1F3079EF9976}" sibTransId="{DEC8F0F0-003C-421B-9C9E-4DCB427979E0}"/>
    <dgm:cxn modelId="{CE69491E-ED12-43D2-844C-AAF4701F7243}" srcId="{647AE726-F967-4E09-894D-0A9EC9A1435C}" destId="{52F7FEA1-B7E6-4A87-8C48-09B3E42E58C2}" srcOrd="3" destOrd="0" parTransId="{1F6F212B-962D-4C9B-A62C-8E6E99288A84}" sibTransId="{97B51497-3D39-4691-9B6A-7287248AAAB0}"/>
    <dgm:cxn modelId="{58DB2527-AF33-42F0-A484-625B15808C4D}" srcId="{647AE726-F967-4E09-894D-0A9EC9A1435C}" destId="{3EA67613-8E27-4B42-8CCC-A59F31001C75}" srcOrd="4" destOrd="0" parTransId="{8062D545-C3BC-4109-8F37-3EC280CBBAD8}" sibTransId="{E914FA36-3234-4D33-AEDC-8B6B05C4327C}"/>
    <dgm:cxn modelId="{AB26C13E-4093-479B-948E-52C02ADE53F1}" type="presOf" srcId="{52F7FEA1-B7E6-4A87-8C48-09B3E42E58C2}" destId="{CA5A23DA-E904-420B-9010-6CD2CC9DDF89}" srcOrd="0" destOrd="0" presId="urn:microsoft.com/office/officeart/2005/8/layout/hProcess9"/>
    <dgm:cxn modelId="{EE980F5E-4E34-4826-B9EC-F8728F51F5A7}" type="presOf" srcId="{3EA67613-8E27-4B42-8CCC-A59F31001C75}" destId="{C7C99F06-F895-421D-8501-3377D02F2229}" srcOrd="0" destOrd="0" presId="urn:microsoft.com/office/officeart/2005/8/layout/hProcess9"/>
    <dgm:cxn modelId="{BB79966B-ADF5-490C-8B87-26B3F5CEFBD7}" srcId="{647AE726-F967-4E09-894D-0A9EC9A1435C}" destId="{0EA323A1-4504-4027-9EEC-F851711B4687}" srcOrd="1" destOrd="0" parTransId="{D7398F8D-16B1-4FCE-BBF9-56734AE7322B}" sibTransId="{E45E270A-DB06-4B31-B973-ADE720094B09}"/>
    <dgm:cxn modelId="{0E33FA6E-C50B-4C05-85C4-F8ED099880B9}" type="presOf" srcId="{9A094ED7-6050-4E2D-AF11-37A9CCE86DE8}" destId="{6A82223C-6A13-4D60-905B-7E99FB6C06CE}" srcOrd="0" destOrd="0" presId="urn:microsoft.com/office/officeart/2005/8/layout/hProcess9"/>
    <dgm:cxn modelId="{D793A777-82B9-471D-AC31-F218325D1A2D}" srcId="{647AE726-F967-4E09-894D-0A9EC9A1435C}" destId="{9A094ED7-6050-4E2D-AF11-37A9CCE86DE8}" srcOrd="0" destOrd="0" parTransId="{F31E5922-0D41-483F-A510-B8B60B26D47B}" sibTransId="{79A80FB1-1872-4900-AB88-1143D19FE2C5}"/>
    <dgm:cxn modelId="{A3BCE9A4-7579-4D53-A5D4-12ABF64713FF}" srcId="{647AE726-F967-4E09-894D-0A9EC9A1435C}" destId="{AF6DA925-19FC-47C8-B4AC-187F686ACE87}" srcOrd="2" destOrd="0" parTransId="{75ACE643-8243-458E-8134-474A53E627AE}" sibTransId="{8FE0388F-92C6-4087-A781-7F982B4AA803}"/>
    <dgm:cxn modelId="{952817A6-0094-4262-836B-D6602051E02B}" type="presOf" srcId="{35517F3B-5172-44EF-BE85-C10953588EAF}" destId="{06DE6C34-D326-4102-ACB7-D053B64398F3}" srcOrd="0" destOrd="0" presId="urn:microsoft.com/office/officeart/2005/8/layout/hProcess9"/>
    <dgm:cxn modelId="{453D0EC1-4B7F-4051-A415-4CCC458D1BB9}" type="presOf" srcId="{0EA323A1-4504-4027-9EEC-F851711B4687}" destId="{EB006E72-CE66-4BA4-8FA2-A1D70982651D}" srcOrd="0" destOrd="0" presId="urn:microsoft.com/office/officeart/2005/8/layout/hProcess9"/>
    <dgm:cxn modelId="{3A5FACC5-7FA8-494C-9C9B-F4C0BD2BC411}" type="presOf" srcId="{AF6DA925-19FC-47C8-B4AC-187F686ACE87}" destId="{71EC02F1-52C2-493F-8013-7C96A2932577}" srcOrd="0" destOrd="0" presId="urn:microsoft.com/office/officeart/2005/8/layout/hProcess9"/>
    <dgm:cxn modelId="{E5B407FB-35B9-4C3D-BB91-C1249298E0F4}" type="presOf" srcId="{647AE726-F967-4E09-894D-0A9EC9A1435C}" destId="{FDA6DDEA-C547-42C3-B733-D9A64B328EDF}" srcOrd="0" destOrd="0" presId="urn:microsoft.com/office/officeart/2005/8/layout/hProcess9"/>
    <dgm:cxn modelId="{655A3A97-8837-453A-B726-95B0E1AB3D48}" type="presParOf" srcId="{FDA6DDEA-C547-42C3-B733-D9A64B328EDF}" destId="{DCEA876F-B504-41F4-8CB0-14CFD9321C80}" srcOrd="0" destOrd="0" presId="urn:microsoft.com/office/officeart/2005/8/layout/hProcess9"/>
    <dgm:cxn modelId="{3F7B428F-BC33-42FC-966A-0AC0A1110163}" type="presParOf" srcId="{FDA6DDEA-C547-42C3-B733-D9A64B328EDF}" destId="{ED52504B-F37D-4903-AF9F-E80C4A4A4230}" srcOrd="1" destOrd="0" presId="urn:microsoft.com/office/officeart/2005/8/layout/hProcess9"/>
    <dgm:cxn modelId="{59606C8B-6CAE-450F-AE42-3543A4051B87}" type="presParOf" srcId="{ED52504B-F37D-4903-AF9F-E80C4A4A4230}" destId="{6A82223C-6A13-4D60-905B-7E99FB6C06CE}" srcOrd="0" destOrd="0" presId="urn:microsoft.com/office/officeart/2005/8/layout/hProcess9"/>
    <dgm:cxn modelId="{776C6497-9200-4ABD-923C-609F5B80C89E}" type="presParOf" srcId="{ED52504B-F37D-4903-AF9F-E80C4A4A4230}" destId="{47F4D46C-98F7-434B-85BF-AD00E13C6049}" srcOrd="1" destOrd="0" presId="urn:microsoft.com/office/officeart/2005/8/layout/hProcess9"/>
    <dgm:cxn modelId="{83AD73E6-8115-41F6-AA91-8C3E4384B3D2}" type="presParOf" srcId="{ED52504B-F37D-4903-AF9F-E80C4A4A4230}" destId="{EB006E72-CE66-4BA4-8FA2-A1D70982651D}" srcOrd="2" destOrd="0" presId="urn:microsoft.com/office/officeart/2005/8/layout/hProcess9"/>
    <dgm:cxn modelId="{CEFD698E-9992-4D47-A468-7A241DBA4480}" type="presParOf" srcId="{ED52504B-F37D-4903-AF9F-E80C4A4A4230}" destId="{035C183D-4FB2-4F88-BF49-75F4F62F1694}" srcOrd="3" destOrd="0" presId="urn:microsoft.com/office/officeart/2005/8/layout/hProcess9"/>
    <dgm:cxn modelId="{8BA294F4-619A-45B9-9A13-03637D153D49}" type="presParOf" srcId="{ED52504B-F37D-4903-AF9F-E80C4A4A4230}" destId="{71EC02F1-52C2-493F-8013-7C96A2932577}" srcOrd="4" destOrd="0" presId="urn:microsoft.com/office/officeart/2005/8/layout/hProcess9"/>
    <dgm:cxn modelId="{91C3567C-4879-45C0-9A6F-8D2DE60DF643}" type="presParOf" srcId="{ED52504B-F37D-4903-AF9F-E80C4A4A4230}" destId="{320E1984-7612-44AD-B390-B647BBD08E6C}" srcOrd="5" destOrd="0" presId="urn:microsoft.com/office/officeart/2005/8/layout/hProcess9"/>
    <dgm:cxn modelId="{3E49E2E9-DBCC-48BC-921D-D6A6E10536B0}" type="presParOf" srcId="{ED52504B-F37D-4903-AF9F-E80C4A4A4230}" destId="{CA5A23DA-E904-420B-9010-6CD2CC9DDF89}" srcOrd="6" destOrd="0" presId="urn:microsoft.com/office/officeart/2005/8/layout/hProcess9"/>
    <dgm:cxn modelId="{8E7565E9-568E-4FB9-B3C7-011B779E3F50}" type="presParOf" srcId="{ED52504B-F37D-4903-AF9F-E80C4A4A4230}" destId="{02B551C7-F4BB-48F0-9B1B-780B6104EE3B}" srcOrd="7" destOrd="0" presId="urn:microsoft.com/office/officeart/2005/8/layout/hProcess9"/>
    <dgm:cxn modelId="{EE5516FD-FCF9-4CA6-9392-35455CF914A3}" type="presParOf" srcId="{ED52504B-F37D-4903-AF9F-E80C4A4A4230}" destId="{C7C99F06-F895-421D-8501-3377D02F2229}" srcOrd="8" destOrd="0" presId="urn:microsoft.com/office/officeart/2005/8/layout/hProcess9"/>
    <dgm:cxn modelId="{ADDF3538-9242-4C08-B7D0-885932107816}" type="presParOf" srcId="{ED52504B-F37D-4903-AF9F-E80C4A4A4230}" destId="{715E0815-E809-4CD0-BEA2-1FF45F04A070}" srcOrd="9" destOrd="0" presId="urn:microsoft.com/office/officeart/2005/8/layout/hProcess9"/>
    <dgm:cxn modelId="{3A1F09E4-E80C-46E7-BE15-E7C1EAD9BE31}" type="presParOf" srcId="{ED52504B-F37D-4903-AF9F-E80C4A4A4230}" destId="{06DE6C34-D326-4102-ACB7-D053B64398F3}"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32D76A08-19F7-4B6C-8C48-3BAE8FFAC93C}"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n-US"/>
        </a:p>
      </dgm:t>
    </dgm:pt>
    <dgm:pt modelId="{4FCB0275-9A37-4D6C-A053-CDCE9C64537B}">
      <dgm:prSet custT="1"/>
      <dgm:spPr/>
      <dgm:t>
        <a:bodyPr/>
        <a:lstStyle/>
        <a:p>
          <a:pPr algn="ctr" rtl="1"/>
          <a:r>
            <a:rPr lang="ar-EG" sz="2800" b="1">
              <a:cs typeface="+mj-cs"/>
            </a:rPr>
            <a:t>الذهاب لدائرة الموارد البشرية </a:t>
          </a:r>
          <a:endParaRPr lang="en-US" sz="2800" b="1">
            <a:cs typeface="+mj-cs"/>
          </a:endParaRPr>
        </a:p>
      </dgm:t>
    </dgm:pt>
    <dgm:pt modelId="{184CB480-A550-49C7-82CE-3D6C893E01F8}" type="parTrans" cxnId="{29ED75C4-3E2A-4A0E-84CB-9732D8DDA85F}">
      <dgm:prSet/>
      <dgm:spPr/>
      <dgm:t>
        <a:bodyPr/>
        <a:lstStyle/>
        <a:p>
          <a:pPr algn="ctr" rtl="1"/>
          <a:endParaRPr lang="en-US" sz="2800" b="1">
            <a:cs typeface="+mj-cs"/>
          </a:endParaRPr>
        </a:p>
      </dgm:t>
    </dgm:pt>
    <dgm:pt modelId="{60FA0C3A-AA90-4DC2-ACA8-41BB7D81658B}" type="sibTrans" cxnId="{29ED75C4-3E2A-4A0E-84CB-9732D8DDA85F}">
      <dgm:prSet/>
      <dgm:spPr/>
      <dgm:t>
        <a:bodyPr/>
        <a:lstStyle/>
        <a:p>
          <a:pPr algn="ctr" rtl="1"/>
          <a:endParaRPr lang="en-US" sz="2800" b="1">
            <a:cs typeface="+mj-cs"/>
          </a:endParaRPr>
        </a:p>
      </dgm:t>
    </dgm:pt>
    <dgm:pt modelId="{06F72546-FD05-4258-A2B1-BDEE2CA27038}">
      <dgm:prSet custT="1"/>
      <dgm:spPr/>
      <dgm:t>
        <a:bodyPr/>
        <a:lstStyle/>
        <a:p>
          <a:pPr algn="ctr" rtl="1"/>
          <a:r>
            <a:rPr lang="ar-EG" sz="2800" b="1">
              <a:cs typeface="+mj-cs"/>
            </a:rPr>
            <a:t>التحدث بأدب وبحزم </a:t>
          </a:r>
          <a:endParaRPr lang="en-US" sz="2800" b="1">
            <a:cs typeface="+mj-cs"/>
          </a:endParaRPr>
        </a:p>
      </dgm:t>
    </dgm:pt>
    <dgm:pt modelId="{F2D2C2DD-16F9-4F52-82EB-11FE4EC2FC6C}" type="parTrans" cxnId="{B9059811-E92B-43AC-8B3A-3F623585AC0A}">
      <dgm:prSet/>
      <dgm:spPr/>
      <dgm:t>
        <a:bodyPr/>
        <a:lstStyle/>
        <a:p>
          <a:pPr algn="ctr" rtl="1"/>
          <a:endParaRPr lang="en-US" sz="2800" b="1">
            <a:cs typeface="+mj-cs"/>
          </a:endParaRPr>
        </a:p>
      </dgm:t>
    </dgm:pt>
    <dgm:pt modelId="{021682AA-E70F-4604-B89D-71B6A65960F0}" type="sibTrans" cxnId="{B9059811-E92B-43AC-8B3A-3F623585AC0A}">
      <dgm:prSet/>
      <dgm:spPr/>
      <dgm:t>
        <a:bodyPr/>
        <a:lstStyle/>
        <a:p>
          <a:pPr algn="ctr" rtl="1"/>
          <a:endParaRPr lang="en-US" sz="2800" b="1">
            <a:cs typeface="+mj-cs"/>
          </a:endParaRPr>
        </a:p>
      </dgm:t>
    </dgm:pt>
    <dgm:pt modelId="{39893C73-F4A9-4DE2-97F1-D50C95CAA573}">
      <dgm:prSet custT="1"/>
      <dgm:spPr/>
      <dgm:t>
        <a:bodyPr/>
        <a:lstStyle/>
        <a:p>
          <a:pPr algn="ctr" rtl="1"/>
          <a:r>
            <a:rPr lang="ar-EG" sz="2800" b="1">
              <a:cs typeface="+mj-cs"/>
            </a:rPr>
            <a:t>تجاهل التصرفات المسيئة</a:t>
          </a:r>
          <a:endParaRPr lang="en-US" sz="2800" b="1">
            <a:cs typeface="+mj-cs"/>
          </a:endParaRPr>
        </a:p>
      </dgm:t>
    </dgm:pt>
    <dgm:pt modelId="{1B71936E-74E1-4A4C-99E7-153254D3D050}" type="parTrans" cxnId="{A50E1F3F-80FE-4616-A5C2-DDABE540B3D5}">
      <dgm:prSet/>
      <dgm:spPr/>
      <dgm:t>
        <a:bodyPr/>
        <a:lstStyle/>
        <a:p>
          <a:pPr algn="ctr" rtl="1"/>
          <a:endParaRPr lang="en-US" sz="2800" b="1">
            <a:cs typeface="+mj-cs"/>
          </a:endParaRPr>
        </a:p>
      </dgm:t>
    </dgm:pt>
    <dgm:pt modelId="{914092CB-CDD6-4F24-A4CF-E6E3C2B6C790}" type="sibTrans" cxnId="{A50E1F3F-80FE-4616-A5C2-DDABE540B3D5}">
      <dgm:prSet/>
      <dgm:spPr/>
      <dgm:t>
        <a:bodyPr/>
        <a:lstStyle/>
        <a:p>
          <a:pPr algn="ctr" rtl="1"/>
          <a:endParaRPr lang="en-US" sz="2800" b="1">
            <a:cs typeface="+mj-cs"/>
          </a:endParaRPr>
        </a:p>
      </dgm:t>
    </dgm:pt>
    <dgm:pt modelId="{99C9F8CE-3642-4834-B0F6-DCADD64538AF}">
      <dgm:prSet custT="1"/>
      <dgm:spPr/>
      <dgm:t>
        <a:bodyPr/>
        <a:lstStyle/>
        <a:p>
          <a:pPr algn="ctr" rtl="1"/>
          <a:r>
            <a:rPr lang="ar-EG" sz="2800" b="1" dirty="0">
              <a:cs typeface="+mj-cs"/>
            </a:rPr>
            <a:t>البحث عن وظيفة جديدة</a:t>
          </a:r>
          <a:endParaRPr lang="en-US" sz="2800" b="1" dirty="0">
            <a:cs typeface="+mj-cs"/>
          </a:endParaRPr>
        </a:p>
      </dgm:t>
    </dgm:pt>
    <dgm:pt modelId="{1FDA7709-2808-4E1A-BAD4-0DC3DCCC3637}" type="parTrans" cxnId="{6C6CBDCF-A17F-4977-8ADB-99DD9A416503}">
      <dgm:prSet/>
      <dgm:spPr/>
      <dgm:t>
        <a:bodyPr/>
        <a:lstStyle/>
        <a:p>
          <a:pPr algn="ctr" rtl="1"/>
          <a:endParaRPr lang="en-US" sz="2800" b="1">
            <a:cs typeface="+mj-cs"/>
          </a:endParaRPr>
        </a:p>
      </dgm:t>
    </dgm:pt>
    <dgm:pt modelId="{34EA59DB-6219-4855-A17F-DAD8FB00D7B9}" type="sibTrans" cxnId="{6C6CBDCF-A17F-4977-8ADB-99DD9A416503}">
      <dgm:prSet/>
      <dgm:spPr/>
      <dgm:t>
        <a:bodyPr/>
        <a:lstStyle/>
        <a:p>
          <a:pPr algn="ctr" rtl="1"/>
          <a:endParaRPr lang="en-US" sz="2800" b="1">
            <a:cs typeface="+mj-cs"/>
          </a:endParaRPr>
        </a:p>
      </dgm:t>
    </dgm:pt>
    <dgm:pt modelId="{87603749-9E91-4090-8208-01A03CABE5AA}" type="pres">
      <dgm:prSet presAssocID="{32D76A08-19F7-4B6C-8C48-3BAE8FFAC93C}" presName="Name0" presStyleCnt="0">
        <dgm:presLayoutVars>
          <dgm:dir/>
          <dgm:resizeHandles val="exact"/>
        </dgm:presLayoutVars>
      </dgm:prSet>
      <dgm:spPr/>
    </dgm:pt>
    <dgm:pt modelId="{D0D0CD58-BDB1-48C5-B789-4A8D361F6C88}" type="pres">
      <dgm:prSet presAssocID="{32D76A08-19F7-4B6C-8C48-3BAE8FFAC93C}" presName="cycle" presStyleCnt="0"/>
      <dgm:spPr/>
    </dgm:pt>
    <dgm:pt modelId="{09FA1E28-99C2-49A2-9DAD-2E57AA3BB36A}" type="pres">
      <dgm:prSet presAssocID="{4FCB0275-9A37-4D6C-A053-CDCE9C64537B}" presName="nodeFirstNode" presStyleLbl="node1" presStyleIdx="0" presStyleCnt="4">
        <dgm:presLayoutVars>
          <dgm:bulletEnabled val="1"/>
        </dgm:presLayoutVars>
      </dgm:prSet>
      <dgm:spPr/>
    </dgm:pt>
    <dgm:pt modelId="{A18D21C5-A33B-4DFE-8159-CBE2E0B794A1}" type="pres">
      <dgm:prSet presAssocID="{60FA0C3A-AA90-4DC2-ACA8-41BB7D81658B}" presName="sibTransFirstNode" presStyleLbl="bgShp" presStyleIdx="0" presStyleCnt="1"/>
      <dgm:spPr/>
    </dgm:pt>
    <dgm:pt modelId="{60607DEA-91C1-4EDC-992C-DE02F31E00C9}" type="pres">
      <dgm:prSet presAssocID="{06F72546-FD05-4258-A2B1-BDEE2CA27038}" presName="nodeFollowingNodes" presStyleLbl="node1" presStyleIdx="1" presStyleCnt="4">
        <dgm:presLayoutVars>
          <dgm:bulletEnabled val="1"/>
        </dgm:presLayoutVars>
      </dgm:prSet>
      <dgm:spPr/>
    </dgm:pt>
    <dgm:pt modelId="{002465CE-81D6-457D-B18B-F8E378C09FC7}" type="pres">
      <dgm:prSet presAssocID="{39893C73-F4A9-4DE2-97F1-D50C95CAA573}" presName="nodeFollowingNodes" presStyleLbl="node1" presStyleIdx="2" presStyleCnt="4">
        <dgm:presLayoutVars>
          <dgm:bulletEnabled val="1"/>
        </dgm:presLayoutVars>
      </dgm:prSet>
      <dgm:spPr/>
    </dgm:pt>
    <dgm:pt modelId="{11683555-6001-4302-9C06-789EE3817365}" type="pres">
      <dgm:prSet presAssocID="{99C9F8CE-3642-4834-B0F6-DCADD64538AF}" presName="nodeFollowingNodes" presStyleLbl="node1" presStyleIdx="3" presStyleCnt="4">
        <dgm:presLayoutVars>
          <dgm:bulletEnabled val="1"/>
        </dgm:presLayoutVars>
      </dgm:prSet>
      <dgm:spPr/>
    </dgm:pt>
  </dgm:ptLst>
  <dgm:cxnLst>
    <dgm:cxn modelId="{B9059811-E92B-43AC-8B3A-3F623585AC0A}" srcId="{32D76A08-19F7-4B6C-8C48-3BAE8FFAC93C}" destId="{06F72546-FD05-4258-A2B1-BDEE2CA27038}" srcOrd="1" destOrd="0" parTransId="{F2D2C2DD-16F9-4F52-82EB-11FE4EC2FC6C}" sibTransId="{021682AA-E70F-4604-B89D-71B6A65960F0}"/>
    <dgm:cxn modelId="{859AD529-7B79-426E-8C2F-3E947682269E}" type="presOf" srcId="{60FA0C3A-AA90-4DC2-ACA8-41BB7D81658B}" destId="{A18D21C5-A33B-4DFE-8159-CBE2E0B794A1}" srcOrd="0" destOrd="0" presId="urn:microsoft.com/office/officeart/2005/8/layout/cycle3"/>
    <dgm:cxn modelId="{A50E1F3F-80FE-4616-A5C2-DDABE540B3D5}" srcId="{32D76A08-19F7-4B6C-8C48-3BAE8FFAC93C}" destId="{39893C73-F4A9-4DE2-97F1-D50C95CAA573}" srcOrd="2" destOrd="0" parTransId="{1B71936E-74E1-4A4C-99E7-153254D3D050}" sibTransId="{914092CB-CDD6-4F24-A4CF-E6E3C2B6C790}"/>
    <dgm:cxn modelId="{B9328C81-4D0A-4ECB-B0F5-FEB5B1C20D5E}" type="presOf" srcId="{06F72546-FD05-4258-A2B1-BDEE2CA27038}" destId="{60607DEA-91C1-4EDC-992C-DE02F31E00C9}" srcOrd="0" destOrd="0" presId="urn:microsoft.com/office/officeart/2005/8/layout/cycle3"/>
    <dgm:cxn modelId="{626C01B0-7B20-4C54-BB0B-7F8447FE4642}" type="presOf" srcId="{39893C73-F4A9-4DE2-97F1-D50C95CAA573}" destId="{002465CE-81D6-457D-B18B-F8E378C09FC7}" srcOrd="0" destOrd="0" presId="urn:microsoft.com/office/officeart/2005/8/layout/cycle3"/>
    <dgm:cxn modelId="{29ED75C4-3E2A-4A0E-84CB-9732D8DDA85F}" srcId="{32D76A08-19F7-4B6C-8C48-3BAE8FFAC93C}" destId="{4FCB0275-9A37-4D6C-A053-CDCE9C64537B}" srcOrd="0" destOrd="0" parTransId="{184CB480-A550-49C7-82CE-3D6C893E01F8}" sibTransId="{60FA0C3A-AA90-4DC2-ACA8-41BB7D81658B}"/>
    <dgm:cxn modelId="{6C6CBDCF-A17F-4977-8ADB-99DD9A416503}" srcId="{32D76A08-19F7-4B6C-8C48-3BAE8FFAC93C}" destId="{99C9F8CE-3642-4834-B0F6-DCADD64538AF}" srcOrd="3" destOrd="0" parTransId="{1FDA7709-2808-4E1A-BAD4-0DC3DCCC3637}" sibTransId="{34EA59DB-6219-4855-A17F-DAD8FB00D7B9}"/>
    <dgm:cxn modelId="{81482CD2-C87F-41D0-A4FE-A0679C057D3D}" type="presOf" srcId="{32D76A08-19F7-4B6C-8C48-3BAE8FFAC93C}" destId="{87603749-9E91-4090-8208-01A03CABE5AA}" srcOrd="0" destOrd="0" presId="urn:microsoft.com/office/officeart/2005/8/layout/cycle3"/>
    <dgm:cxn modelId="{0FC772D8-6576-4708-8747-AC51A8E459FE}" type="presOf" srcId="{4FCB0275-9A37-4D6C-A053-CDCE9C64537B}" destId="{09FA1E28-99C2-49A2-9DAD-2E57AA3BB36A}" srcOrd="0" destOrd="0" presId="urn:microsoft.com/office/officeart/2005/8/layout/cycle3"/>
    <dgm:cxn modelId="{5A4BA9FE-9324-4E4B-B2A5-6EEB32010F4E}" type="presOf" srcId="{99C9F8CE-3642-4834-B0F6-DCADD64538AF}" destId="{11683555-6001-4302-9C06-789EE3817365}" srcOrd="0" destOrd="0" presId="urn:microsoft.com/office/officeart/2005/8/layout/cycle3"/>
    <dgm:cxn modelId="{4541C7C1-0878-47F0-8E06-19AD28AA6EDE}" type="presParOf" srcId="{87603749-9E91-4090-8208-01A03CABE5AA}" destId="{D0D0CD58-BDB1-48C5-B789-4A8D361F6C88}" srcOrd="0" destOrd="0" presId="urn:microsoft.com/office/officeart/2005/8/layout/cycle3"/>
    <dgm:cxn modelId="{1C363646-45D7-4DAA-8598-3C4C15A8F700}" type="presParOf" srcId="{D0D0CD58-BDB1-48C5-B789-4A8D361F6C88}" destId="{09FA1E28-99C2-49A2-9DAD-2E57AA3BB36A}" srcOrd="0" destOrd="0" presId="urn:microsoft.com/office/officeart/2005/8/layout/cycle3"/>
    <dgm:cxn modelId="{7BB22F5C-0C9A-420F-AB3B-09BDDD95B6BD}" type="presParOf" srcId="{D0D0CD58-BDB1-48C5-B789-4A8D361F6C88}" destId="{A18D21C5-A33B-4DFE-8159-CBE2E0B794A1}" srcOrd="1" destOrd="0" presId="urn:microsoft.com/office/officeart/2005/8/layout/cycle3"/>
    <dgm:cxn modelId="{E36C946D-D318-4E6C-99F8-34DAFF870660}" type="presParOf" srcId="{D0D0CD58-BDB1-48C5-B789-4A8D361F6C88}" destId="{60607DEA-91C1-4EDC-992C-DE02F31E00C9}" srcOrd="2" destOrd="0" presId="urn:microsoft.com/office/officeart/2005/8/layout/cycle3"/>
    <dgm:cxn modelId="{BA74629E-ACE4-46FA-8578-32022CBC156E}" type="presParOf" srcId="{D0D0CD58-BDB1-48C5-B789-4A8D361F6C88}" destId="{002465CE-81D6-457D-B18B-F8E378C09FC7}" srcOrd="3" destOrd="0" presId="urn:microsoft.com/office/officeart/2005/8/layout/cycle3"/>
    <dgm:cxn modelId="{2866FABD-ACA1-4ECA-AC6C-62A878E561EA}" type="presParOf" srcId="{D0D0CD58-BDB1-48C5-B789-4A8D361F6C88}" destId="{11683555-6001-4302-9C06-789EE3817365}"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77C538CB-D240-4F70-847F-EAB3D1173C16}" type="doc">
      <dgm:prSet loTypeId="urn:microsoft.com/office/officeart/2005/8/layout/orgChart1" loCatId="hierarchy" qsTypeId="urn:microsoft.com/office/officeart/2005/8/quickstyle/simple1" qsCatId="simple" csTypeId="urn:microsoft.com/office/officeart/2005/8/colors/colorful1" csCatId="colorful" phldr="1"/>
      <dgm:spPr/>
      <dgm:t>
        <a:bodyPr/>
        <a:lstStyle/>
        <a:p>
          <a:endParaRPr lang="en-US"/>
        </a:p>
      </dgm:t>
    </dgm:pt>
    <dgm:pt modelId="{62C6C275-C367-4A03-8C34-AF87C40146C9}">
      <dgm:prSet phldrT="[Text]" custT="1"/>
      <dgm:spPr/>
      <dgm:t>
        <a:bodyPr/>
        <a:lstStyle/>
        <a:p>
          <a:pPr algn="ctr" rtl="1"/>
          <a:r>
            <a:rPr lang="ar-EG" sz="2800" b="1" dirty="0">
              <a:cs typeface="+mj-cs"/>
            </a:rPr>
            <a:t>التفاوض وحل المشكلات</a:t>
          </a:r>
          <a:endParaRPr lang="en-US" sz="2800" b="1" dirty="0">
            <a:cs typeface="+mj-cs"/>
          </a:endParaRPr>
        </a:p>
      </dgm:t>
    </dgm:pt>
    <dgm:pt modelId="{44B6409E-235B-4C0C-B271-547812E7F680}" type="parTrans" cxnId="{CD9BDDC7-CC4E-4130-9842-0EC15CBFDF66}">
      <dgm:prSet/>
      <dgm:spPr/>
      <dgm:t>
        <a:bodyPr/>
        <a:lstStyle/>
        <a:p>
          <a:pPr algn="ctr" rtl="1"/>
          <a:endParaRPr lang="en-US" sz="2800" b="1">
            <a:cs typeface="+mj-cs"/>
          </a:endParaRPr>
        </a:p>
      </dgm:t>
    </dgm:pt>
    <dgm:pt modelId="{38CEAA13-E04D-4BB3-84AD-FBBB3041D73A}" type="sibTrans" cxnId="{CD9BDDC7-CC4E-4130-9842-0EC15CBFDF66}">
      <dgm:prSet/>
      <dgm:spPr/>
      <dgm:t>
        <a:bodyPr/>
        <a:lstStyle/>
        <a:p>
          <a:pPr algn="ctr" rtl="1"/>
          <a:endParaRPr lang="en-US" sz="2800" b="1">
            <a:cs typeface="+mj-cs"/>
          </a:endParaRPr>
        </a:p>
      </dgm:t>
    </dgm:pt>
    <dgm:pt modelId="{45739B88-2814-4FDC-9697-C61F0636B8C5}">
      <dgm:prSet custT="1"/>
      <dgm:spPr/>
      <dgm:t>
        <a:bodyPr/>
        <a:lstStyle/>
        <a:p>
          <a:pPr algn="ctr" rtl="1"/>
          <a:r>
            <a:rPr lang="ar-EG" sz="2800" b="1">
              <a:cs typeface="+mj-cs"/>
            </a:rPr>
            <a:t>الإعداد </a:t>
          </a:r>
          <a:endParaRPr lang="en-US" sz="2800" b="1">
            <a:cs typeface="+mj-cs"/>
          </a:endParaRPr>
        </a:p>
      </dgm:t>
    </dgm:pt>
    <dgm:pt modelId="{0D20EB93-CA3A-494F-821B-62D9461B2E74}" type="parTrans" cxnId="{52FB3324-D2FB-43CD-8713-C18CE94BC304}">
      <dgm:prSet/>
      <dgm:spPr/>
      <dgm:t>
        <a:bodyPr/>
        <a:lstStyle/>
        <a:p>
          <a:pPr algn="ctr" rtl="1"/>
          <a:endParaRPr lang="en-US" sz="2800" b="1">
            <a:cs typeface="+mj-cs"/>
          </a:endParaRPr>
        </a:p>
      </dgm:t>
    </dgm:pt>
    <dgm:pt modelId="{5B145066-0A35-4A81-82BE-A256BD46F3FD}" type="sibTrans" cxnId="{52FB3324-D2FB-43CD-8713-C18CE94BC304}">
      <dgm:prSet/>
      <dgm:spPr/>
      <dgm:t>
        <a:bodyPr/>
        <a:lstStyle/>
        <a:p>
          <a:pPr algn="ctr" rtl="1"/>
          <a:endParaRPr lang="en-US" sz="2800" b="1">
            <a:cs typeface="+mj-cs"/>
          </a:endParaRPr>
        </a:p>
      </dgm:t>
    </dgm:pt>
    <dgm:pt modelId="{78B8534E-1118-4437-A6F0-DCC42A57BE34}">
      <dgm:prSet custT="1"/>
      <dgm:spPr/>
      <dgm:t>
        <a:bodyPr/>
        <a:lstStyle/>
        <a:p>
          <a:pPr algn="ctr" rtl="1"/>
          <a:r>
            <a:rPr lang="ar-EG" sz="2800" b="1">
              <a:cs typeface="+mj-cs"/>
            </a:rPr>
            <a:t>التفاوض المباشر </a:t>
          </a:r>
          <a:endParaRPr lang="en-US" sz="2800" b="1">
            <a:cs typeface="+mj-cs"/>
          </a:endParaRPr>
        </a:p>
      </dgm:t>
    </dgm:pt>
    <dgm:pt modelId="{E0748525-04CF-4B87-B225-6812D1C4D2CB}" type="parTrans" cxnId="{FEDFE4AF-D68F-4FB6-99D3-9BF02193D255}">
      <dgm:prSet/>
      <dgm:spPr/>
      <dgm:t>
        <a:bodyPr/>
        <a:lstStyle/>
        <a:p>
          <a:pPr algn="ctr" rtl="1"/>
          <a:endParaRPr lang="en-US" sz="2800" b="1">
            <a:cs typeface="+mj-cs"/>
          </a:endParaRPr>
        </a:p>
      </dgm:t>
    </dgm:pt>
    <dgm:pt modelId="{144F9106-8A73-428E-A49F-D271B3AA8E0D}" type="sibTrans" cxnId="{FEDFE4AF-D68F-4FB6-99D3-9BF02193D255}">
      <dgm:prSet/>
      <dgm:spPr/>
      <dgm:t>
        <a:bodyPr/>
        <a:lstStyle/>
        <a:p>
          <a:pPr algn="ctr" rtl="1"/>
          <a:endParaRPr lang="en-US" sz="2800" b="1">
            <a:cs typeface="+mj-cs"/>
          </a:endParaRPr>
        </a:p>
      </dgm:t>
    </dgm:pt>
    <dgm:pt modelId="{21D627AF-32C6-4F24-B18C-012D3E11687A}">
      <dgm:prSet custT="1"/>
      <dgm:spPr/>
      <dgm:t>
        <a:bodyPr/>
        <a:lstStyle/>
        <a:p>
          <a:pPr algn="ctr" rtl="1"/>
          <a:r>
            <a:rPr lang="ar-EG" sz="2800" b="1">
              <a:cs typeface="+mj-cs"/>
            </a:rPr>
            <a:t>التنفيذ والتقييم</a:t>
          </a:r>
          <a:endParaRPr lang="en-US" sz="2800" b="1">
            <a:cs typeface="+mj-cs"/>
          </a:endParaRPr>
        </a:p>
      </dgm:t>
    </dgm:pt>
    <dgm:pt modelId="{C1EF6FE5-7A39-43E3-AB83-90E0F8DE0AF2}" type="parTrans" cxnId="{AF8B1DC4-D991-48B8-A5B2-99CCE543CE01}">
      <dgm:prSet/>
      <dgm:spPr/>
      <dgm:t>
        <a:bodyPr/>
        <a:lstStyle/>
        <a:p>
          <a:pPr algn="ctr" rtl="1"/>
          <a:endParaRPr lang="en-US" sz="2800" b="1">
            <a:cs typeface="+mj-cs"/>
          </a:endParaRPr>
        </a:p>
      </dgm:t>
    </dgm:pt>
    <dgm:pt modelId="{CA1277F3-728E-49A3-BBBE-6AF98B445E83}" type="sibTrans" cxnId="{AF8B1DC4-D991-48B8-A5B2-99CCE543CE01}">
      <dgm:prSet/>
      <dgm:spPr/>
      <dgm:t>
        <a:bodyPr/>
        <a:lstStyle/>
        <a:p>
          <a:pPr algn="ctr" rtl="1"/>
          <a:endParaRPr lang="en-US" sz="2800" b="1">
            <a:cs typeface="+mj-cs"/>
          </a:endParaRPr>
        </a:p>
      </dgm:t>
    </dgm:pt>
    <dgm:pt modelId="{5471555D-83F2-44FE-927C-72D1DA62E37C}" type="pres">
      <dgm:prSet presAssocID="{77C538CB-D240-4F70-847F-EAB3D1173C16}" presName="hierChild1" presStyleCnt="0">
        <dgm:presLayoutVars>
          <dgm:orgChart val="1"/>
          <dgm:chPref val="1"/>
          <dgm:dir/>
          <dgm:animOne val="branch"/>
          <dgm:animLvl val="lvl"/>
          <dgm:resizeHandles/>
        </dgm:presLayoutVars>
      </dgm:prSet>
      <dgm:spPr/>
    </dgm:pt>
    <dgm:pt modelId="{EBF0E7A3-2F4B-4CA3-A3F5-628DBFDE4341}" type="pres">
      <dgm:prSet presAssocID="{62C6C275-C367-4A03-8C34-AF87C40146C9}" presName="hierRoot1" presStyleCnt="0">
        <dgm:presLayoutVars>
          <dgm:hierBranch val="init"/>
        </dgm:presLayoutVars>
      </dgm:prSet>
      <dgm:spPr/>
    </dgm:pt>
    <dgm:pt modelId="{F2CFE42C-0489-4E4A-A2E6-8E0B302DFA90}" type="pres">
      <dgm:prSet presAssocID="{62C6C275-C367-4A03-8C34-AF87C40146C9}" presName="rootComposite1" presStyleCnt="0"/>
      <dgm:spPr/>
    </dgm:pt>
    <dgm:pt modelId="{B31424E8-CB7A-45E9-9932-49873946F603}" type="pres">
      <dgm:prSet presAssocID="{62C6C275-C367-4A03-8C34-AF87C40146C9}" presName="rootText1" presStyleLbl="node0" presStyleIdx="0" presStyleCnt="1">
        <dgm:presLayoutVars>
          <dgm:chPref val="3"/>
        </dgm:presLayoutVars>
      </dgm:prSet>
      <dgm:spPr/>
    </dgm:pt>
    <dgm:pt modelId="{0723F3C5-EB62-4B08-9B15-49E2D98FF1A6}" type="pres">
      <dgm:prSet presAssocID="{62C6C275-C367-4A03-8C34-AF87C40146C9}" presName="rootConnector1" presStyleLbl="node1" presStyleIdx="0" presStyleCnt="0"/>
      <dgm:spPr/>
    </dgm:pt>
    <dgm:pt modelId="{051B73C0-738A-4034-A719-A70169BFE9A5}" type="pres">
      <dgm:prSet presAssocID="{62C6C275-C367-4A03-8C34-AF87C40146C9}" presName="hierChild2" presStyleCnt="0"/>
      <dgm:spPr/>
    </dgm:pt>
    <dgm:pt modelId="{61CD30C0-96D7-40AE-9B8D-5FBA8D6F20E3}" type="pres">
      <dgm:prSet presAssocID="{C1EF6FE5-7A39-43E3-AB83-90E0F8DE0AF2}" presName="Name37" presStyleLbl="parChTrans1D2" presStyleIdx="0" presStyleCnt="3"/>
      <dgm:spPr/>
    </dgm:pt>
    <dgm:pt modelId="{048AE2B8-FC09-4476-AD19-97F0F28A3995}" type="pres">
      <dgm:prSet presAssocID="{21D627AF-32C6-4F24-B18C-012D3E11687A}" presName="hierRoot2" presStyleCnt="0">
        <dgm:presLayoutVars>
          <dgm:hierBranch val="init"/>
        </dgm:presLayoutVars>
      </dgm:prSet>
      <dgm:spPr/>
    </dgm:pt>
    <dgm:pt modelId="{D16BA92B-6194-4D9A-BDF0-025D5F91ED8F}" type="pres">
      <dgm:prSet presAssocID="{21D627AF-32C6-4F24-B18C-012D3E11687A}" presName="rootComposite" presStyleCnt="0"/>
      <dgm:spPr/>
    </dgm:pt>
    <dgm:pt modelId="{314239B8-3A01-40E6-8E4A-D6122F27C884}" type="pres">
      <dgm:prSet presAssocID="{21D627AF-32C6-4F24-B18C-012D3E11687A}" presName="rootText" presStyleLbl="node2" presStyleIdx="0" presStyleCnt="3">
        <dgm:presLayoutVars>
          <dgm:chPref val="3"/>
        </dgm:presLayoutVars>
      </dgm:prSet>
      <dgm:spPr/>
    </dgm:pt>
    <dgm:pt modelId="{E89CD14A-F793-49BD-B8F3-8F43639D2B3A}" type="pres">
      <dgm:prSet presAssocID="{21D627AF-32C6-4F24-B18C-012D3E11687A}" presName="rootConnector" presStyleLbl="node2" presStyleIdx="0" presStyleCnt="3"/>
      <dgm:spPr/>
    </dgm:pt>
    <dgm:pt modelId="{03EE4047-04DB-424D-80AA-901A6FB2CEF1}" type="pres">
      <dgm:prSet presAssocID="{21D627AF-32C6-4F24-B18C-012D3E11687A}" presName="hierChild4" presStyleCnt="0"/>
      <dgm:spPr/>
    </dgm:pt>
    <dgm:pt modelId="{B0BC65B1-9CFF-4745-94DF-69C7F4F0CBDE}" type="pres">
      <dgm:prSet presAssocID="{21D627AF-32C6-4F24-B18C-012D3E11687A}" presName="hierChild5" presStyleCnt="0"/>
      <dgm:spPr/>
    </dgm:pt>
    <dgm:pt modelId="{86222B5F-A361-4A42-9346-C3E58DC23F6B}" type="pres">
      <dgm:prSet presAssocID="{E0748525-04CF-4B87-B225-6812D1C4D2CB}" presName="Name37" presStyleLbl="parChTrans1D2" presStyleIdx="1" presStyleCnt="3"/>
      <dgm:spPr/>
    </dgm:pt>
    <dgm:pt modelId="{2053D855-9DFB-41B7-A5CC-D86F2C285A95}" type="pres">
      <dgm:prSet presAssocID="{78B8534E-1118-4437-A6F0-DCC42A57BE34}" presName="hierRoot2" presStyleCnt="0">
        <dgm:presLayoutVars>
          <dgm:hierBranch val="init"/>
        </dgm:presLayoutVars>
      </dgm:prSet>
      <dgm:spPr/>
    </dgm:pt>
    <dgm:pt modelId="{A620417F-F484-43B7-8569-5CA44E582A63}" type="pres">
      <dgm:prSet presAssocID="{78B8534E-1118-4437-A6F0-DCC42A57BE34}" presName="rootComposite" presStyleCnt="0"/>
      <dgm:spPr/>
    </dgm:pt>
    <dgm:pt modelId="{1679259C-36BE-46FF-949D-3AF2E38DEBA8}" type="pres">
      <dgm:prSet presAssocID="{78B8534E-1118-4437-A6F0-DCC42A57BE34}" presName="rootText" presStyleLbl="node2" presStyleIdx="1" presStyleCnt="3">
        <dgm:presLayoutVars>
          <dgm:chPref val="3"/>
        </dgm:presLayoutVars>
      </dgm:prSet>
      <dgm:spPr/>
    </dgm:pt>
    <dgm:pt modelId="{8557944C-BF55-4012-8FCC-CD4BB13646E5}" type="pres">
      <dgm:prSet presAssocID="{78B8534E-1118-4437-A6F0-DCC42A57BE34}" presName="rootConnector" presStyleLbl="node2" presStyleIdx="1" presStyleCnt="3"/>
      <dgm:spPr/>
    </dgm:pt>
    <dgm:pt modelId="{84AEBD05-C594-4094-A711-0B646C825B32}" type="pres">
      <dgm:prSet presAssocID="{78B8534E-1118-4437-A6F0-DCC42A57BE34}" presName="hierChild4" presStyleCnt="0"/>
      <dgm:spPr/>
    </dgm:pt>
    <dgm:pt modelId="{9B0C31F2-A82B-4CE5-9420-028DB75CE49F}" type="pres">
      <dgm:prSet presAssocID="{78B8534E-1118-4437-A6F0-DCC42A57BE34}" presName="hierChild5" presStyleCnt="0"/>
      <dgm:spPr/>
    </dgm:pt>
    <dgm:pt modelId="{91A786FE-5CC7-484F-9FC0-01603C70EFF3}" type="pres">
      <dgm:prSet presAssocID="{0D20EB93-CA3A-494F-821B-62D9461B2E74}" presName="Name37" presStyleLbl="parChTrans1D2" presStyleIdx="2" presStyleCnt="3"/>
      <dgm:spPr/>
    </dgm:pt>
    <dgm:pt modelId="{C865CB74-4AAC-4989-AAA1-098C0E59E2FF}" type="pres">
      <dgm:prSet presAssocID="{45739B88-2814-4FDC-9697-C61F0636B8C5}" presName="hierRoot2" presStyleCnt="0">
        <dgm:presLayoutVars>
          <dgm:hierBranch val="init"/>
        </dgm:presLayoutVars>
      </dgm:prSet>
      <dgm:spPr/>
    </dgm:pt>
    <dgm:pt modelId="{02B6AE08-C3EC-49EE-A64F-260F46B3D34B}" type="pres">
      <dgm:prSet presAssocID="{45739B88-2814-4FDC-9697-C61F0636B8C5}" presName="rootComposite" presStyleCnt="0"/>
      <dgm:spPr/>
    </dgm:pt>
    <dgm:pt modelId="{368C0345-1F83-4EA8-850D-ED709C7BF6FD}" type="pres">
      <dgm:prSet presAssocID="{45739B88-2814-4FDC-9697-C61F0636B8C5}" presName="rootText" presStyleLbl="node2" presStyleIdx="2" presStyleCnt="3">
        <dgm:presLayoutVars>
          <dgm:chPref val="3"/>
        </dgm:presLayoutVars>
      </dgm:prSet>
      <dgm:spPr/>
    </dgm:pt>
    <dgm:pt modelId="{AA7FEC97-BFCE-4726-8D10-A9D4A37CF62A}" type="pres">
      <dgm:prSet presAssocID="{45739B88-2814-4FDC-9697-C61F0636B8C5}" presName="rootConnector" presStyleLbl="node2" presStyleIdx="2" presStyleCnt="3"/>
      <dgm:spPr/>
    </dgm:pt>
    <dgm:pt modelId="{E0D0DA17-3DF7-4847-8B3C-4A505FD0B172}" type="pres">
      <dgm:prSet presAssocID="{45739B88-2814-4FDC-9697-C61F0636B8C5}" presName="hierChild4" presStyleCnt="0"/>
      <dgm:spPr/>
    </dgm:pt>
    <dgm:pt modelId="{84449CE4-1A32-440C-BF92-A2DDD8615BEA}" type="pres">
      <dgm:prSet presAssocID="{45739B88-2814-4FDC-9697-C61F0636B8C5}" presName="hierChild5" presStyleCnt="0"/>
      <dgm:spPr/>
    </dgm:pt>
    <dgm:pt modelId="{C6D13A81-E681-4573-8DF8-6AC3383AEE38}" type="pres">
      <dgm:prSet presAssocID="{62C6C275-C367-4A03-8C34-AF87C40146C9}" presName="hierChild3" presStyleCnt="0"/>
      <dgm:spPr/>
    </dgm:pt>
  </dgm:ptLst>
  <dgm:cxnLst>
    <dgm:cxn modelId="{52FB3324-D2FB-43CD-8713-C18CE94BC304}" srcId="{62C6C275-C367-4A03-8C34-AF87C40146C9}" destId="{45739B88-2814-4FDC-9697-C61F0636B8C5}" srcOrd="2" destOrd="0" parTransId="{0D20EB93-CA3A-494F-821B-62D9461B2E74}" sibTransId="{5B145066-0A35-4A81-82BE-A256BD46F3FD}"/>
    <dgm:cxn modelId="{A4BA2D25-273F-4871-BDA6-7BA73A96D86A}" type="presOf" srcId="{45739B88-2814-4FDC-9697-C61F0636B8C5}" destId="{368C0345-1F83-4EA8-850D-ED709C7BF6FD}" srcOrd="0" destOrd="0" presId="urn:microsoft.com/office/officeart/2005/8/layout/orgChart1"/>
    <dgm:cxn modelId="{09A98B26-220E-4BE7-98D5-EDBA82593147}" type="presOf" srcId="{62C6C275-C367-4A03-8C34-AF87C40146C9}" destId="{B31424E8-CB7A-45E9-9932-49873946F603}" srcOrd="0" destOrd="0" presId="urn:microsoft.com/office/officeart/2005/8/layout/orgChart1"/>
    <dgm:cxn modelId="{BA70BF5C-0628-4AC9-BEAC-4B4011605DFE}" type="presOf" srcId="{0D20EB93-CA3A-494F-821B-62D9461B2E74}" destId="{91A786FE-5CC7-484F-9FC0-01603C70EFF3}" srcOrd="0" destOrd="0" presId="urn:microsoft.com/office/officeart/2005/8/layout/orgChart1"/>
    <dgm:cxn modelId="{2C8E1D60-1FF2-43F3-9484-A684A4016711}" type="presOf" srcId="{78B8534E-1118-4437-A6F0-DCC42A57BE34}" destId="{1679259C-36BE-46FF-949D-3AF2E38DEBA8}" srcOrd="0" destOrd="0" presId="urn:microsoft.com/office/officeart/2005/8/layout/orgChart1"/>
    <dgm:cxn modelId="{B1643954-CD80-40F1-8F5D-4CB6AE1E9B2A}" type="presOf" srcId="{62C6C275-C367-4A03-8C34-AF87C40146C9}" destId="{0723F3C5-EB62-4B08-9B15-49E2D98FF1A6}" srcOrd="1" destOrd="0" presId="urn:microsoft.com/office/officeart/2005/8/layout/orgChart1"/>
    <dgm:cxn modelId="{FEDFE4AF-D68F-4FB6-99D3-9BF02193D255}" srcId="{62C6C275-C367-4A03-8C34-AF87C40146C9}" destId="{78B8534E-1118-4437-A6F0-DCC42A57BE34}" srcOrd="1" destOrd="0" parTransId="{E0748525-04CF-4B87-B225-6812D1C4D2CB}" sibTransId="{144F9106-8A73-428E-A49F-D271B3AA8E0D}"/>
    <dgm:cxn modelId="{B428BCB6-C58B-4B41-91C1-FFBC642A33ED}" type="presOf" srcId="{78B8534E-1118-4437-A6F0-DCC42A57BE34}" destId="{8557944C-BF55-4012-8FCC-CD4BB13646E5}" srcOrd="1" destOrd="0" presId="urn:microsoft.com/office/officeart/2005/8/layout/orgChart1"/>
    <dgm:cxn modelId="{994323B8-E554-483C-9985-80051CDE23BC}" type="presOf" srcId="{E0748525-04CF-4B87-B225-6812D1C4D2CB}" destId="{86222B5F-A361-4A42-9346-C3E58DC23F6B}" srcOrd="0" destOrd="0" presId="urn:microsoft.com/office/officeart/2005/8/layout/orgChart1"/>
    <dgm:cxn modelId="{AE776DB8-77C1-4D49-A3C0-4F12D8C8A2CF}" type="presOf" srcId="{77C538CB-D240-4F70-847F-EAB3D1173C16}" destId="{5471555D-83F2-44FE-927C-72D1DA62E37C}" srcOrd="0" destOrd="0" presId="urn:microsoft.com/office/officeart/2005/8/layout/orgChart1"/>
    <dgm:cxn modelId="{C1E99DC1-052D-4180-AE60-0EC3A07AD9EB}" type="presOf" srcId="{C1EF6FE5-7A39-43E3-AB83-90E0F8DE0AF2}" destId="{61CD30C0-96D7-40AE-9B8D-5FBA8D6F20E3}" srcOrd="0" destOrd="0" presId="urn:microsoft.com/office/officeart/2005/8/layout/orgChart1"/>
    <dgm:cxn modelId="{AF8B1DC4-D991-48B8-A5B2-99CCE543CE01}" srcId="{62C6C275-C367-4A03-8C34-AF87C40146C9}" destId="{21D627AF-32C6-4F24-B18C-012D3E11687A}" srcOrd="0" destOrd="0" parTransId="{C1EF6FE5-7A39-43E3-AB83-90E0F8DE0AF2}" sibTransId="{CA1277F3-728E-49A3-BBBE-6AF98B445E83}"/>
    <dgm:cxn modelId="{CD9BDDC7-CC4E-4130-9842-0EC15CBFDF66}" srcId="{77C538CB-D240-4F70-847F-EAB3D1173C16}" destId="{62C6C275-C367-4A03-8C34-AF87C40146C9}" srcOrd="0" destOrd="0" parTransId="{44B6409E-235B-4C0C-B271-547812E7F680}" sibTransId="{38CEAA13-E04D-4BB3-84AD-FBBB3041D73A}"/>
    <dgm:cxn modelId="{5FEC54D2-3995-4094-9230-E807013D75C0}" type="presOf" srcId="{45739B88-2814-4FDC-9697-C61F0636B8C5}" destId="{AA7FEC97-BFCE-4726-8D10-A9D4A37CF62A}" srcOrd="1" destOrd="0" presId="urn:microsoft.com/office/officeart/2005/8/layout/orgChart1"/>
    <dgm:cxn modelId="{98539EE2-A4EA-4BF6-B303-D9B974C4D342}" type="presOf" srcId="{21D627AF-32C6-4F24-B18C-012D3E11687A}" destId="{E89CD14A-F793-49BD-B8F3-8F43639D2B3A}" srcOrd="1" destOrd="0" presId="urn:microsoft.com/office/officeart/2005/8/layout/orgChart1"/>
    <dgm:cxn modelId="{E2C78DE6-51CA-4385-BBDE-63D295561CD0}" type="presOf" srcId="{21D627AF-32C6-4F24-B18C-012D3E11687A}" destId="{314239B8-3A01-40E6-8E4A-D6122F27C884}" srcOrd="0" destOrd="0" presId="urn:microsoft.com/office/officeart/2005/8/layout/orgChart1"/>
    <dgm:cxn modelId="{B6FF6269-5968-4E45-A732-1FE50D014929}" type="presParOf" srcId="{5471555D-83F2-44FE-927C-72D1DA62E37C}" destId="{EBF0E7A3-2F4B-4CA3-A3F5-628DBFDE4341}" srcOrd="0" destOrd="0" presId="urn:microsoft.com/office/officeart/2005/8/layout/orgChart1"/>
    <dgm:cxn modelId="{316F520D-717B-45B8-9753-20936AFC512F}" type="presParOf" srcId="{EBF0E7A3-2F4B-4CA3-A3F5-628DBFDE4341}" destId="{F2CFE42C-0489-4E4A-A2E6-8E0B302DFA90}" srcOrd="0" destOrd="0" presId="urn:microsoft.com/office/officeart/2005/8/layout/orgChart1"/>
    <dgm:cxn modelId="{6B441015-282C-4AF2-AD64-1B845CEA0D54}" type="presParOf" srcId="{F2CFE42C-0489-4E4A-A2E6-8E0B302DFA90}" destId="{B31424E8-CB7A-45E9-9932-49873946F603}" srcOrd="0" destOrd="0" presId="urn:microsoft.com/office/officeart/2005/8/layout/orgChart1"/>
    <dgm:cxn modelId="{643B4EA7-66BB-4D89-B315-0489C9EF14AA}" type="presParOf" srcId="{F2CFE42C-0489-4E4A-A2E6-8E0B302DFA90}" destId="{0723F3C5-EB62-4B08-9B15-49E2D98FF1A6}" srcOrd="1" destOrd="0" presId="urn:microsoft.com/office/officeart/2005/8/layout/orgChart1"/>
    <dgm:cxn modelId="{4686836E-317A-4E0A-A006-5693FDE9E88C}" type="presParOf" srcId="{EBF0E7A3-2F4B-4CA3-A3F5-628DBFDE4341}" destId="{051B73C0-738A-4034-A719-A70169BFE9A5}" srcOrd="1" destOrd="0" presId="urn:microsoft.com/office/officeart/2005/8/layout/orgChart1"/>
    <dgm:cxn modelId="{5D1E8AE8-4265-4B85-8AC8-E4BA621A4BA9}" type="presParOf" srcId="{051B73C0-738A-4034-A719-A70169BFE9A5}" destId="{61CD30C0-96D7-40AE-9B8D-5FBA8D6F20E3}" srcOrd="0" destOrd="0" presId="urn:microsoft.com/office/officeart/2005/8/layout/orgChart1"/>
    <dgm:cxn modelId="{24181A5E-7804-4E70-80C2-18718FE5EAF9}" type="presParOf" srcId="{051B73C0-738A-4034-A719-A70169BFE9A5}" destId="{048AE2B8-FC09-4476-AD19-97F0F28A3995}" srcOrd="1" destOrd="0" presId="urn:microsoft.com/office/officeart/2005/8/layout/orgChart1"/>
    <dgm:cxn modelId="{C27CC0A7-6819-4BF6-8ABC-BE9A4E76B848}" type="presParOf" srcId="{048AE2B8-FC09-4476-AD19-97F0F28A3995}" destId="{D16BA92B-6194-4D9A-BDF0-025D5F91ED8F}" srcOrd="0" destOrd="0" presId="urn:microsoft.com/office/officeart/2005/8/layout/orgChart1"/>
    <dgm:cxn modelId="{FD02F818-05A0-493B-BC04-3BFC3712C9D6}" type="presParOf" srcId="{D16BA92B-6194-4D9A-BDF0-025D5F91ED8F}" destId="{314239B8-3A01-40E6-8E4A-D6122F27C884}" srcOrd="0" destOrd="0" presId="urn:microsoft.com/office/officeart/2005/8/layout/orgChart1"/>
    <dgm:cxn modelId="{FD1D3703-B15D-428F-96AF-BAED576A9954}" type="presParOf" srcId="{D16BA92B-6194-4D9A-BDF0-025D5F91ED8F}" destId="{E89CD14A-F793-49BD-B8F3-8F43639D2B3A}" srcOrd="1" destOrd="0" presId="urn:microsoft.com/office/officeart/2005/8/layout/orgChart1"/>
    <dgm:cxn modelId="{D6CA960A-610F-4F3A-BBA2-7B658E76FACF}" type="presParOf" srcId="{048AE2B8-FC09-4476-AD19-97F0F28A3995}" destId="{03EE4047-04DB-424D-80AA-901A6FB2CEF1}" srcOrd="1" destOrd="0" presId="urn:microsoft.com/office/officeart/2005/8/layout/orgChart1"/>
    <dgm:cxn modelId="{BB27786A-BD25-4023-B34F-D86CD5446B44}" type="presParOf" srcId="{048AE2B8-FC09-4476-AD19-97F0F28A3995}" destId="{B0BC65B1-9CFF-4745-94DF-69C7F4F0CBDE}" srcOrd="2" destOrd="0" presId="urn:microsoft.com/office/officeart/2005/8/layout/orgChart1"/>
    <dgm:cxn modelId="{BC5418D9-8948-4D1F-9D5F-956FC8074C11}" type="presParOf" srcId="{051B73C0-738A-4034-A719-A70169BFE9A5}" destId="{86222B5F-A361-4A42-9346-C3E58DC23F6B}" srcOrd="2" destOrd="0" presId="urn:microsoft.com/office/officeart/2005/8/layout/orgChart1"/>
    <dgm:cxn modelId="{170BF875-F85E-4072-BFBD-9629A2332F43}" type="presParOf" srcId="{051B73C0-738A-4034-A719-A70169BFE9A5}" destId="{2053D855-9DFB-41B7-A5CC-D86F2C285A95}" srcOrd="3" destOrd="0" presId="urn:microsoft.com/office/officeart/2005/8/layout/orgChart1"/>
    <dgm:cxn modelId="{5683FD94-A783-4C51-8A20-BFF52480E08D}" type="presParOf" srcId="{2053D855-9DFB-41B7-A5CC-D86F2C285A95}" destId="{A620417F-F484-43B7-8569-5CA44E582A63}" srcOrd="0" destOrd="0" presId="urn:microsoft.com/office/officeart/2005/8/layout/orgChart1"/>
    <dgm:cxn modelId="{75197F37-5F1F-452D-ABB1-14FB64BB972B}" type="presParOf" srcId="{A620417F-F484-43B7-8569-5CA44E582A63}" destId="{1679259C-36BE-46FF-949D-3AF2E38DEBA8}" srcOrd="0" destOrd="0" presId="urn:microsoft.com/office/officeart/2005/8/layout/orgChart1"/>
    <dgm:cxn modelId="{FE93FA3E-7D5B-4053-90E4-3E3CF5F9CD6F}" type="presParOf" srcId="{A620417F-F484-43B7-8569-5CA44E582A63}" destId="{8557944C-BF55-4012-8FCC-CD4BB13646E5}" srcOrd="1" destOrd="0" presId="urn:microsoft.com/office/officeart/2005/8/layout/orgChart1"/>
    <dgm:cxn modelId="{03152E0E-DD8F-471C-9A91-7BB97868A675}" type="presParOf" srcId="{2053D855-9DFB-41B7-A5CC-D86F2C285A95}" destId="{84AEBD05-C594-4094-A711-0B646C825B32}" srcOrd="1" destOrd="0" presId="urn:microsoft.com/office/officeart/2005/8/layout/orgChart1"/>
    <dgm:cxn modelId="{9F7B8CDF-B19C-4D68-968D-925C3F16CAE5}" type="presParOf" srcId="{2053D855-9DFB-41B7-A5CC-D86F2C285A95}" destId="{9B0C31F2-A82B-4CE5-9420-028DB75CE49F}" srcOrd="2" destOrd="0" presId="urn:microsoft.com/office/officeart/2005/8/layout/orgChart1"/>
    <dgm:cxn modelId="{C8EC18FB-2C5F-419B-917B-30F60019DBB2}" type="presParOf" srcId="{051B73C0-738A-4034-A719-A70169BFE9A5}" destId="{91A786FE-5CC7-484F-9FC0-01603C70EFF3}" srcOrd="4" destOrd="0" presId="urn:microsoft.com/office/officeart/2005/8/layout/orgChart1"/>
    <dgm:cxn modelId="{76D4F172-8DFA-4486-AA14-70FD2DEF2950}" type="presParOf" srcId="{051B73C0-738A-4034-A719-A70169BFE9A5}" destId="{C865CB74-4AAC-4989-AAA1-098C0E59E2FF}" srcOrd="5" destOrd="0" presId="urn:microsoft.com/office/officeart/2005/8/layout/orgChart1"/>
    <dgm:cxn modelId="{1772CDF2-572C-4A9A-B84A-C253FCA62DE8}" type="presParOf" srcId="{C865CB74-4AAC-4989-AAA1-098C0E59E2FF}" destId="{02B6AE08-C3EC-49EE-A64F-260F46B3D34B}" srcOrd="0" destOrd="0" presId="urn:microsoft.com/office/officeart/2005/8/layout/orgChart1"/>
    <dgm:cxn modelId="{A016CD77-A57A-479E-BBDF-B143D4D71132}" type="presParOf" srcId="{02B6AE08-C3EC-49EE-A64F-260F46B3D34B}" destId="{368C0345-1F83-4EA8-850D-ED709C7BF6FD}" srcOrd="0" destOrd="0" presId="urn:microsoft.com/office/officeart/2005/8/layout/orgChart1"/>
    <dgm:cxn modelId="{F698898E-10B9-4E6A-A06C-3B3A28CFD9A6}" type="presParOf" srcId="{02B6AE08-C3EC-49EE-A64F-260F46B3D34B}" destId="{AA7FEC97-BFCE-4726-8D10-A9D4A37CF62A}" srcOrd="1" destOrd="0" presId="urn:microsoft.com/office/officeart/2005/8/layout/orgChart1"/>
    <dgm:cxn modelId="{0D84B80E-8782-47FA-8336-647064D57F00}" type="presParOf" srcId="{C865CB74-4AAC-4989-AAA1-098C0E59E2FF}" destId="{E0D0DA17-3DF7-4847-8B3C-4A505FD0B172}" srcOrd="1" destOrd="0" presId="urn:microsoft.com/office/officeart/2005/8/layout/orgChart1"/>
    <dgm:cxn modelId="{84C517D2-14ED-40CE-8649-C48B6039FC49}" type="presParOf" srcId="{C865CB74-4AAC-4989-AAA1-098C0E59E2FF}" destId="{84449CE4-1A32-440C-BF92-A2DDD8615BEA}" srcOrd="2" destOrd="0" presId="urn:microsoft.com/office/officeart/2005/8/layout/orgChart1"/>
    <dgm:cxn modelId="{88980F3C-FC51-4C01-B4B3-27306A35467D}" type="presParOf" srcId="{EBF0E7A3-2F4B-4CA3-A3F5-628DBFDE4341}" destId="{C6D13A81-E681-4573-8DF8-6AC3383AEE3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7595AB-8C03-4DC0-B462-51AD0E00CD0D}" type="doc">
      <dgm:prSet loTypeId="urn:microsoft.com/office/officeart/2005/8/layout/orgChart1" loCatId="hierarchy" qsTypeId="urn:microsoft.com/office/officeart/2005/8/quickstyle/simple1" qsCatId="simple" csTypeId="urn:microsoft.com/office/officeart/2005/8/colors/colorful3" csCatId="colorful" phldr="1"/>
      <dgm:spPr/>
      <dgm:t>
        <a:bodyPr/>
        <a:lstStyle/>
        <a:p>
          <a:endParaRPr lang="en-US"/>
        </a:p>
      </dgm:t>
    </dgm:pt>
    <dgm:pt modelId="{CC835700-8A7B-47F4-911D-57BCB3FE028D}">
      <dgm:prSet phldrT="[Text]" custT="1"/>
      <dgm:spPr/>
      <dgm:t>
        <a:bodyPr/>
        <a:lstStyle/>
        <a:p>
          <a:pPr algn="ctr" rtl="1"/>
          <a:r>
            <a:rPr lang="ar-EG" sz="2800" b="1" dirty="0">
              <a:cs typeface="+mj-cs"/>
            </a:rPr>
            <a:t>مهارات ادارة الصراع</a:t>
          </a:r>
          <a:endParaRPr lang="en-US" sz="2800" b="1" dirty="0">
            <a:cs typeface="+mj-cs"/>
          </a:endParaRPr>
        </a:p>
      </dgm:t>
    </dgm:pt>
    <dgm:pt modelId="{65EAD90B-F2BB-4F4E-85B6-140BEB7F8855}" type="parTrans" cxnId="{4F02C537-9FA2-4D75-93A2-A71AEEB5FC99}">
      <dgm:prSet/>
      <dgm:spPr/>
      <dgm:t>
        <a:bodyPr/>
        <a:lstStyle/>
        <a:p>
          <a:pPr algn="ctr" rtl="1"/>
          <a:endParaRPr lang="en-US" sz="2800" b="1">
            <a:cs typeface="+mj-cs"/>
          </a:endParaRPr>
        </a:p>
      </dgm:t>
    </dgm:pt>
    <dgm:pt modelId="{68832795-69A4-433D-90D2-715DB7FADDC5}" type="sibTrans" cxnId="{4F02C537-9FA2-4D75-93A2-A71AEEB5FC99}">
      <dgm:prSet/>
      <dgm:spPr/>
      <dgm:t>
        <a:bodyPr/>
        <a:lstStyle/>
        <a:p>
          <a:pPr algn="ctr" rtl="1"/>
          <a:endParaRPr lang="en-US" sz="2800" b="1">
            <a:cs typeface="+mj-cs"/>
          </a:endParaRPr>
        </a:p>
      </dgm:t>
    </dgm:pt>
    <dgm:pt modelId="{C8435505-E28F-4C96-8CC3-AAE2B7E4BFFA}">
      <dgm:prSet custT="1"/>
      <dgm:spPr/>
      <dgm:t>
        <a:bodyPr/>
        <a:lstStyle/>
        <a:p>
          <a:pPr algn="ctr" rtl="1"/>
          <a:r>
            <a:rPr lang="ar-EG" sz="2800" b="1" dirty="0">
              <a:cs typeface="+mj-cs"/>
            </a:rPr>
            <a:t>مهارات التفاوض.</a:t>
          </a:r>
          <a:endParaRPr lang="en-US" sz="2800" b="1" dirty="0">
            <a:cs typeface="+mj-cs"/>
          </a:endParaRPr>
        </a:p>
      </dgm:t>
    </dgm:pt>
    <dgm:pt modelId="{37C5B86C-F2DE-45F0-A2A1-AAE1D64535A1}" type="parTrans" cxnId="{A4D09D59-9E28-4656-A64D-F6C64A715812}">
      <dgm:prSet/>
      <dgm:spPr/>
      <dgm:t>
        <a:bodyPr/>
        <a:lstStyle/>
        <a:p>
          <a:pPr algn="ctr" rtl="1"/>
          <a:endParaRPr lang="en-US" sz="2800" b="1">
            <a:cs typeface="+mj-cs"/>
          </a:endParaRPr>
        </a:p>
      </dgm:t>
    </dgm:pt>
    <dgm:pt modelId="{610207D2-B1CC-481B-8B93-ACEC0C239F25}" type="sibTrans" cxnId="{A4D09D59-9E28-4656-A64D-F6C64A715812}">
      <dgm:prSet/>
      <dgm:spPr/>
      <dgm:t>
        <a:bodyPr/>
        <a:lstStyle/>
        <a:p>
          <a:pPr algn="ctr" rtl="1"/>
          <a:endParaRPr lang="en-US" sz="2800" b="1">
            <a:cs typeface="+mj-cs"/>
          </a:endParaRPr>
        </a:p>
      </dgm:t>
    </dgm:pt>
    <dgm:pt modelId="{51991A15-0FAD-41E5-9957-745AAAEA31AD}">
      <dgm:prSet custT="1"/>
      <dgm:spPr/>
      <dgm:t>
        <a:bodyPr/>
        <a:lstStyle/>
        <a:p>
          <a:pPr algn="ctr" rtl="1"/>
          <a:r>
            <a:rPr lang="ar-EG" sz="2800" b="1" dirty="0">
              <a:cs typeface="+mj-cs"/>
            </a:rPr>
            <a:t>مهارات التواصل الفعال</a:t>
          </a:r>
          <a:endParaRPr lang="en-US" sz="2800" b="1" dirty="0">
            <a:cs typeface="+mj-cs"/>
          </a:endParaRPr>
        </a:p>
      </dgm:t>
    </dgm:pt>
    <dgm:pt modelId="{4FF00DB7-7AF4-4246-AC7E-C363552F441E}" type="parTrans" cxnId="{15578366-D7FD-42A9-9605-D4D628705A81}">
      <dgm:prSet/>
      <dgm:spPr/>
      <dgm:t>
        <a:bodyPr/>
        <a:lstStyle/>
        <a:p>
          <a:pPr algn="ctr" rtl="1"/>
          <a:endParaRPr lang="en-US" sz="2800" b="1">
            <a:cs typeface="+mj-cs"/>
          </a:endParaRPr>
        </a:p>
      </dgm:t>
    </dgm:pt>
    <dgm:pt modelId="{D47338AF-CD5A-4C62-AE66-667D841A345F}" type="sibTrans" cxnId="{15578366-D7FD-42A9-9605-D4D628705A81}">
      <dgm:prSet/>
      <dgm:spPr/>
      <dgm:t>
        <a:bodyPr/>
        <a:lstStyle/>
        <a:p>
          <a:pPr algn="ctr" rtl="1"/>
          <a:endParaRPr lang="en-US" sz="2800" b="1">
            <a:cs typeface="+mj-cs"/>
          </a:endParaRPr>
        </a:p>
      </dgm:t>
    </dgm:pt>
    <dgm:pt modelId="{42D04CEF-8E1D-41AA-87A7-BB7EADA28A24}">
      <dgm:prSet custT="1"/>
      <dgm:spPr/>
      <dgm:t>
        <a:bodyPr/>
        <a:lstStyle/>
        <a:p>
          <a:pPr algn="ctr" rtl="1"/>
          <a:r>
            <a:rPr lang="ar-EG" sz="2800" b="1" dirty="0">
              <a:cs typeface="+mj-cs"/>
            </a:rPr>
            <a:t>مهارات حل المشاكل</a:t>
          </a:r>
          <a:endParaRPr lang="en-US" sz="2800" b="1" dirty="0">
            <a:cs typeface="+mj-cs"/>
          </a:endParaRPr>
        </a:p>
      </dgm:t>
    </dgm:pt>
    <dgm:pt modelId="{19736E5B-4925-4BB5-A17E-4A8A6BF89B57}" type="parTrans" cxnId="{7ACE98F6-324A-400E-A891-68CEFDA0CF95}">
      <dgm:prSet/>
      <dgm:spPr/>
      <dgm:t>
        <a:bodyPr/>
        <a:lstStyle/>
        <a:p>
          <a:pPr algn="ctr" rtl="1"/>
          <a:endParaRPr lang="en-US" sz="2800" b="1">
            <a:cs typeface="+mj-cs"/>
          </a:endParaRPr>
        </a:p>
      </dgm:t>
    </dgm:pt>
    <dgm:pt modelId="{4891DDB3-8550-4679-A876-7E144CC5979C}" type="sibTrans" cxnId="{7ACE98F6-324A-400E-A891-68CEFDA0CF95}">
      <dgm:prSet/>
      <dgm:spPr/>
      <dgm:t>
        <a:bodyPr/>
        <a:lstStyle/>
        <a:p>
          <a:pPr algn="ctr" rtl="1"/>
          <a:endParaRPr lang="en-US" sz="2800" b="1">
            <a:cs typeface="+mj-cs"/>
          </a:endParaRPr>
        </a:p>
      </dgm:t>
    </dgm:pt>
    <dgm:pt modelId="{990872AD-F429-47E3-95F7-448A87950E13}" type="pres">
      <dgm:prSet presAssocID="{777595AB-8C03-4DC0-B462-51AD0E00CD0D}" presName="hierChild1" presStyleCnt="0">
        <dgm:presLayoutVars>
          <dgm:orgChart val="1"/>
          <dgm:chPref val="1"/>
          <dgm:dir/>
          <dgm:animOne val="branch"/>
          <dgm:animLvl val="lvl"/>
          <dgm:resizeHandles/>
        </dgm:presLayoutVars>
      </dgm:prSet>
      <dgm:spPr/>
    </dgm:pt>
    <dgm:pt modelId="{754AE133-4F86-4B10-993F-83DD65360D2C}" type="pres">
      <dgm:prSet presAssocID="{CC835700-8A7B-47F4-911D-57BCB3FE028D}" presName="hierRoot1" presStyleCnt="0">
        <dgm:presLayoutVars>
          <dgm:hierBranch val="init"/>
        </dgm:presLayoutVars>
      </dgm:prSet>
      <dgm:spPr/>
    </dgm:pt>
    <dgm:pt modelId="{AA994CDF-0D14-490A-B8F7-2305318B7EC8}" type="pres">
      <dgm:prSet presAssocID="{CC835700-8A7B-47F4-911D-57BCB3FE028D}" presName="rootComposite1" presStyleCnt="0"/>
      <dgm:spPr/>
    </dgm:pt>
    <dgm:pt modelId="{314899C5-077D-4AF3-B468-2982B02913E7}" type="pres">
      <dgm:prSet presAssocID="{CC835700-8A7B-47F4-911D-57BCB3FE028D}" presName="rootText1" presStyleLbl="node0" presStyleIdx="0" presStyleCnt="1" custScaleX="116692">
        <dgm:presLayoutVars>
          <dgm:chPref val="3"/>
        </dgm:presLayoutVars>
      </dgm:prSet>
      <dgm:spPr/>
    </dgm:pt>
    <dgm:pt modelId="{D7AA0801-9C1E-4D09-8A52-62EB150D84F9}" type="pres">
      <dgm:prSet presAssocID="{CC835700-8A7B-47F4-911D-57BCB3FE028D}" presName="rootConnector1" presStyleLbl="node1" presStyleIdx="0" presStyleCnt="0"/>
      <dgm:spPr/>
    </dgm:pt>
    <dgm:pt modelId="{AE7B2928-8FF0-46FE-A421-BF3BDD8B50E6}" type="pres">
      <dgm:prSet presAssocID="{CC835700-8A7B-47F4-911D-57BCB3FE028D}" presName="hierChild2" presStyleCnt="0"/>
      <dgm:spPr/>
    </dgm:pt>
    <dgm:pt modelId="{CD1800F0-E48C-4EC1-8920-34382CB39A22}" type="pres">
      <dgm:prSet presAssocID="{37C5B86C-F2DE-45F0-A2A1-AAE1D64535A1}" presName="Name37" presStyleLbl="parChTrans1D2" presStyleIdx="0" presStyleCnt="3"/>
      <dgm:spPr/>
    </dgm:pt>
    <dgm:pt modelId="{D94F6251-4DDC-4608-B753-4B7F492B0BC4}" type="pres">
      <dgm:prSet presAssocID="{C8435505-E28F-4C96-8CC3-AAE2B7E4BFFA}" presName="hierRoot2" presStyleCnt="0">
        <dgm:presLayoutVars>
          <dgm:hierBranch val="init"/>
        </dgm:presLayoutVars>
      </dgm:prSet>
      <dgm:spPr/>
    </dgm:pt>
    <dgm:pt modelId="{72E0FEFF-961D-4521-B02F-FCB67EA31049}" type="pres">
      <dgm:prSet presAssocID="{C8435505-E28F-4C96-8CC3-AAE2B7E4BFFA}" presName="rootComposite" presStyleCnt="0"/>
      <dgm:spPr/>
    </dgm:pt>
    <dgm:pt modelId="{6DB28994-949E-4C6E-A9B3-DB2C3AA2B1E6}" type="pres">
      <dgm:prSet presAssocID="{C8435505-E28F-4C96-8CC3-AAE2B7E4BFFA}" presName="rootText" presStyleLbl="node2" presStyleIdx="0" presStyleCnt="3">
        <dgm:presLayoutVars>
          <dgm:chPref val="3"/>
        </dgm:presLayoutVars>
      </dgm:prSet>
      <dgm:spPr/>
    </dgm:pt>
    <dgm:pt modelId="{5E126C47-24F5-47A0-A5A6-77B94BA09029}" type="pres">
      <dgm:prSet presAssocID="{C8435505-E28F-4C96-8CC3-AAE2B7E4BFFA}" presName="rootConnector" presStyleLbl="node2" presStyleIdx="0" presStyleCnt="3"/>
      <dgm:spPr/>
    </dgm:pt>
    <dgm:pt modelId="{AC1DD86C-0408-445A-B397-44A45E9DAF22}" type="pres">
      <dgm:prSet presAssocID="{C8435505-E28F-4C96-8CC3-AAE2B7E4BFFA}" presName="hierChild4" presStyleCnt="0"/>
      <dgm:spPr/>
    </dgm:pt>
    <dgm:pt modelId="{ED6D17A7-A4E8-4627-97C9-025AB69E96B6}" type="pres">
      <dgm:prSet presAssocID="{C8435505-E28F-4C96-8CC3-AAE2B7E4BFFA}" presName="hierChild5" presStyleCnt="0"/>
      <dgm:spPr/>
    </dgm:pt>
    <dgm:pt modelId="{B6A92A50-C71F-4B07-93D2-7D436C9A5B62}" type="pres">
      <dgm:prSet presAssocID="{19736E5B-4925-4BB5-A17E-4A8A6BF89B57}" presName="Name37" presStyleLbl="parChTrans1D2" presStyleIdx="1" presStyleCnt="3"/>
      <dgm:spPr/>
    </dgm:pt>
    <dgm:pt modelId="{C45CC6E0-C78D-46A0-A063-4F6F5A03435A}" type="pres">
      <dgm:prSet presAssocID="{42D04CEF-8E1D-41AA-87A7-BB7EADA28A24}" presName="hierRoot2" presStyleCnt="0">
        <dgm:presLayoutVars>
          <dgm:hierBranch val="init"/>
        </dgm:presLayoutVars>
      </dgm:prSet>
      <dgm:spPr/>
    </dgm:pt>
    <dgm:pt modelId="{D30A8CBF-1DC6-4F3F-9A4E-7F93216F6CE8}" type="pres">
      <dgm:prSet presAssocID="{42D04CEF-8E1D-41AA-87A7-BB7EADA28A24}" presName="rootComposite" presStyleCnt="0"/>
      <dgm:spPr/>
    </dgm:pt>
    <dgm:pt modelId="{A6A4122F-EA9D-4143-916F-30DE7379828D}" type="pres">
      <dgm:prSet presAssocID="{42D04CEF-8E1D-41AA-87A7-BB7EADA28A24}" presName="rootText" presStyleLbl="node2" presStyleIdx="1" presStyleCnt="3">
        <dgm:presLayoutVars>
          <dgm:chPref val="3"/>
        </dgm:presLayoutVars>
      </dgm:prSet>
      <dgm:spPr/>
    </dgm:pt>
    <dgm:pt modelId="{E0586AF7-BC7E-49F8-A78D-2FB8575D0339}" type="pres">
      <dgm:prSet presAssocID="{42D04CEF-8E1D-41AA-87A7-BB7EADA28A24}" presName="rootConnector" presStyleLbl="node2" presStyleIdx="1" presStyleCnt="3"/>
      <dgm:spPr/>
    </dgm:pt>
    <dgm:pt modelId="{4744DBFC-A743-4F64-A8C5-3186D56A4656}" type="pres">
      <dgm:prSet presAssocID="{42D04CEF-8E1D-41AA-87A7-BB7EADA28A24}" presName="hierChild4" presStyleCnt="0"/>
      <dgm:spPr/>
    </dgm:pt>
    <dgm:pt modelId="{8AA2686A-1147-4896-A855-E1736EB8BF11}" type="pres">
      <dgm:prSet presAssocID="{42D04CEF-8E1D-41AA-87A7-BB7EADA28A24}" presName="hierChild5" presStyleCnt="0"/>
      <dgm:spPr/>
    </dgm:pt>
    <dgm:pt modelId="{E1AB1366-FBF0-4B09-BCAB-0ADB96D9DC95}" type="pres">
      <dgm:prSet presAssocID="{4FF00DB7-7AF4-4246-AC7E-C363552F441E}" presName="Name37" presStyleLbl="parChTrans1D2" presStyleIdx="2" presStyleCnt="3"/>
      <dgm:spPr/>
    </dgm:pt>
    <dgm:pt modelId="{4F29014F-BC4D-4C42-A9E0-937086018E5E}" type="pres">
      <dgm:prSet presAssocID="{51991A15-0FAD-41E5-9957-745AAAEA31AD}" presName="hierRoot2" presStyleCnt="0">
        <dgm:presLayoutVars>
          <dgm:hierBranch val="init"/>
        </dgm:presLayoutVars>
      </dgm:prSet>
      <dgm:spPr/>
    </dgm:pt>
    <dgm:pt modelId="{49B50B06-F223-4449-82F8-A022C364D1A3}" type="pres">
      <dgm:prSet presAssocID="{51991A15-0FAD-41E5-9957-745AAAEA31AD}" presName="rootComposite" presStyleCnt="0"/>
      <dgm:spPr/>
    </dgm:pt>
    <dgm:pt modelId="{FBF12EB8-BFF7-423C-8F35-05A771EDD137}" type="pres">
      <dgm:prSet presAssocID="{51991A15-0FAD-41E5-9957-745AAAEA31AD}" presName="rootText" presStyleLbl="node2" presStyleIdx="2" presStyleCnt="3">
        <dgm:presLayoutVars>
          <dgm:chPref val="3"/>
        </dgm:presLayoutVars>
      </dgm:prSet>
      <dgm:spPr/>
    </dgm:pt>
    <dgm:pt modelId="{99CE4DF0-E434-4E27-93EB-E65F936D6FE4}" type="pres">
      <dgm:prSet presAssocID="{51991A15-0FAD-41E5-9957-745AAAEA31AD}" presName="rootConnector" presStyleLbl="node2" presStyleIdx="2" presStyleCnt="3"/>
      <dgm:spPr/>
    </dgm:pt>
    <dgm:pt modelId="{95F2640D-E283-420E-A36A-E99F669039DB}" type="pres">
      <dgm:prSet presAssocID="{51991A15-0FAD-41E5-9957-745AAAEA31AD}" presName="hierChild4" presStyleCnt="0"/>
      <dgm:spPr/>
    </dgm:pt>
    <dgm:pt modelId="{6051BC41-06D0-4C6B-8B45-B81D4825DEFE}" type="pres">
      <dgm:prSet presAssocID="{51991A15-0FAD-41E5-9957-745AAAEA31AD}" presName="hierChild5" presStyleCnt="0"/>
      <dgm:spPr/>
    </dgm:pt>
    <dgm:pt modelId="{DA59C8FA-D7DA-4351-A44E-E9FEDAE95A08}" type="pres">
      <dgm:prSet presAssocID="{CC835700-8A7B-47F4-911D-57BCB3FE028D}" presName="hierChild3" presStyleCnt="0"/>
      <dgm:spPr/>
    </dgm:pt>
  </dgm:ptLst>
  <dgm:cxnLst>
    <dgm:cxn modelId="{E1B09A1F-63B0-4894-BFCE-66963DA39544}" type="presOf" srcId="{4FF00DB7-7AF4-4246-AC7E-C363552F441E}" destId="{E1AB1366-FBF0-4B09-BCAB-0ADB96D9DC95}" srcOrd="0" destOrd="0" presId="urn:microsoft.com/office/officeart/2005/8/layout/orgChart1"/>
    <dgm:cxn modelId="{56EBD331-1E2D-4525-99E7-D8F22085124D}" type="presOf" srcId="{CC835700-8A7B-47F4-911D-57BCB3FE028D}" destId="{D7AA0801-9C1E-4D09-8A52-62EB150D84F9}" srcOrd="1" destOrd="0" presId="urn:microsoft.com/office/officeart/2005/8/layout/orgChart1"/>
    <dgm:cxn modelId="{B9107D34-0E46-497A-9608-41EBF58390F0}" type="presOf" srcId="{42D04CEF-8E1D-41AA-87A7-BB7EADA28A24}" destId="{E0586AF7-BC7E-49F8-A78D-2FB8575D0339}" srcOrd="1" destOrd="0" presId="urn:microsoft.com/office/officeart/2005/8/layout/orgChart1"/>
    <dgm:cxn modelId="{4F02C537-9FA2-4D75-93A2-A71AEEB5FC99}" srcId="{777595AB-8C03-4DC0-B462-51AD0E00CD0D}" destId="{CC835700-8A7B-47F4-911D-57BCB3FE028D}" srcOrd="0" destOrd="0" parTransId="{65EAD90B-F2BB-4F4E-85B6-140BEB7F8855}" sibTransId="{68832795-69A4-433D-90D2-715DB7FADDC5}"/>
    <dgm:cxn modelId="{E7666665-6D36-43BD-ACBB-B37AB0A9EA20}" type="presOf" srcId="{19736E5B-4925-4BB5-A17E-4A8A6BF89B57}" destId="{B6A92A50-C71F-4B07-93D2-7D436C9A5B62}" srcOrd="0" destOrd="0" presId="urn:microsoft.com/office/officeart/2005/8/layout/orgChart1"/>
    <dgm:cxn modelId="{15578366-D7FD-42A9-9605-D4D628705A81}" srcId="{CC835700-8A7B-47F4-911D-57BCB3FE028D}" destId="{51991A15-0FAD-41E5-9957-745AAAEA31AD}" srcOrd="2" destOrd="0" parTransId="{4FF00DB7-7AF4-4246-AC7E-C363552F441E}" sibTransId="{D47338AF-CD5A-4C62-AE66-667D841A345F}"/>
    <dgm:cxn modelId="{AB0E0B52-0FEA-4734-8827-2BFEA4109634}" type="presOf" srcId="{51991A15-0FAD-41E5-9957-745AAAEA31AD}" destId="{99CE4DF0-E434-4E27-93EB-E65F936D6FE4}" srcOrd="1" destOrd="0" presId="urn:microsoft.com/office/officeart/2005/8/layout/orgChart1"/>
    <dgm:cxn modelId="{0AD47D79-5BB2-4BCF-8945-A5A9516A2183}" type="presOf" srcId="{51991A15-0FAD-41E5-9957-745AAAEA31AD}" destId="{FBF12EB8-BFF7-423C-8F35-05A771EDD137}" srcOrd="0" destOrd="0" presId="urn:microsoft.com/office/officeart/2005/8/layout/orgChart1"/>
    <dgm:cxn modelId="{A4D09D59-9E28-4656-A64D-F6C64A715812}" srcId="{CC835700-8A7B-47F4-911D-57BCB3FE028D}" destId="{C8435505-E28F-4C96-8CC3-AAE2B7E4BFFA}" srcOrd="0" destOrd="0" parTransId="{37C5B86C-F2DE-45F0-A2A1-AAE1D64535A1}" sibTransId="{610207D2-B1CC-481B-8B93-ACEC0C239F25}"/>
    <dgm:cxn modelId="{5B218080-A294-4AA2-9218-6F72D6986E4C}" type="presOf" srcId="{CC835700-8A7B-47F4-911D-57BCB3FE028D}" destId="{314899C5-077D-4AF3-B468-2982B02913E7}" srcOrd="0" destOrd="0" presId="urn:microsoft.com/office/officeart/2005/8/layout/orgChart1"/>
    <dgm:cxn modelId="{13444585-4A4B-48F0-8085-CA7FE1A3FCCA}" type="presOf" srcId="{777595AB-8C03-4DC0-B462-51AD0E00CD0D}" destId="{990872AD-F429-47E3-95F7-448A87950E13}" srcOrd="0" destOrd="0" presId="urn:microsoft.com/office/officeart/2005/8/layout/orgChart1"/>
    <dgm:cxn modelId="{82C30D98-609B-42EB-A9EA-C99F09639B40}" type="presOf" srcId="{37C5B86C-F2DE-45F0-A2A1-AAE1D64535A1}" destId="{CD1800F0-E48C-4EC1-8920-34382CB39A22}" srcOrd="0" destOrd="0" presId="urn:microsoft.com/office/officeart/2005/8/layout/orgChart1"/>
    <dgm:cxn modelId="{CA40E29A-862F-4F57-9BE8-9B7EFB9D1CCC}" type="presOf" srcId="{C8435505-E28F-4C96-8CC3-AAE2B7E4BFFA}" destId="{6DB28994-949E-4C6E-A9B3-DB2C3AA2B1E6}" srcOrd="0" destOrd="0" presId="urn:microsoft.com/office/officeart/2005/8/layout/orgChart1"/>
    <dgm:cxn modelId="{7ACE98F6-324A-400E-A891-68CEFDA0CF95}" srcId="{CC835700-8A7B-47F4-911D-57BCB3FE028D}" destId="{42D04CEF-8E1D-41AA-87A7-BB7EADA28A24}" srcOrd="1" destOrd="0" parTransId="{19736E5B-4925-4BB5-A17E-4A8A6BF89B57}" sibTransId="{4891DDB3-8550-4679-A876-7E144CC5979C}"/>
    <dgm:cxn modelId="{ECFC2DFB-355C-4E8B-BFB7-127D72B55EEE}" type="presOf" srcId="{C8435505-E28F-4C96-8CC3-AAE2B7E4BFFA}" destId="{5E126C47-24F5-47A0-A5A6-77B94BA09029}" srcOrd="1" destOrd="0" presId="urn:microsoft.com/office/officeart/2005/8/layout/orgChart1"/>
    <dgm:cxn modelId="{E983B0FB-2448-47E9-8745-0DB3FB099B53}" type="presOf" srcId="{42D04CEF-8E1D-41AA-87A7-BB7EADA28A24}" destId="{A6A4122F-EA9D-4143-916F-30DE7379828D}" srcOrd="0" destOrd="0" presId="urn:microsoft.com/office/officeart/2005/8/layout/orgChart1"/>
    <dgm:cxn modelId="{C8F4C0A8-49FA-4FFB-87BC-EC2AF660C048}" type="presParOf" srcId="{990872AD-F429-47E3-95F7-448A87950E13}" destId="{754AE133-4F86-4B10-993F-83DD65360D2C}" srcOrd="0" destOrd="0" presId="urn:microsoft.com/office/officeart/2005/8/layout/orgChart1"/>
    <dgm:cxn modelId="{5B3A1DA6-05C3-4272-91F3-55701D7E43D5}" type="presParOf" srcId="{754AE133-4F86-4B10-993F-83DD65360D2C}" destId="{AA994CDF-0D14-490A-B8F7-2305318B7EC8}" srcOrd="0" destOrd="0" presId="urn:microsoft.com/office/officeart/2005/8/layout/orgChart1"/>
    <dgm:cxn modelId="{E2CA324F-9FE1-4897-964F-48EFA01DF25A}" type="presParOf" srcId="{AA994CDF-0D14-490A-B8F7-2305318B7EC8}" destId="{314899C5-077D-4AF3-B468-2982B02913E7}" srcOrd="0" destOrd="0" presId="urn:microsoft.com/office/officeart/2005/8/layout/orgChart1"/>
    <dgm:cxn modelId="{C1BB0066-0720-48D1-ACB1-B8E3B70EE828}" type="presParOf" srcId="{AA994CDF-0D14-490A-B8F7-2305318B7EC8}" destId="{D7AA0801-9C1E-4D09-8A52-62EB150D84F9}" srcOrd="1" destOrd="0" presId="urn:microsoft.com/office/officeart/2005/8/layout/orgChart1"/>
    <dgm:cxn modelId="{726F9DD6-DE26-491D-9151-3868157B3BE3}" type="presParOf" srcId="{754AE133-4F86-4B10-993F-83DD65360D2C}" destId="{AE7B2928-8FF0-46FE-A421-BF3BDD8B50E6}" srcOrd="1" destOrd="0" presId="urn:microsoft.com/office/officeart/2005/8/layout/orgChart1"/>
    <dgm:cxn modelId="{28FDC1D8-0F77-4AED-97BF-9694C5060298}" type="presParOf" srcId="{AE7B2928-8FF0-46FE-A421-BF3BDD8B50E6}" destId="{CD1800F0-E48C-4EC1-8920-34382CB39A22}" srcOrd="0" destOrd="0" presId="urn:microsoft.com/office/officeart/2005/8/layout/orgChart1"/>
    <dgm:cxn modelId="{0447BC35-7E43-42AE-A131-1EFD68CFDCCA}" type="presParOf" srcId="{AE7B2928-8FF0-46FE-A421-BF3BDD8B50E6}" destId="{D94F6251-4DDC-4608-B753-4B7F492B0BC4}" srcOrd="1" destOrd="0" presId="urn:microsoft.com/office/officeart/2005/8/layout/orgChart1"/>
    <dgm:cxn modelId="{8630326E-A994-4377-818B-961F50FBE429}" type="presParOf" srcId="{D94F6251-4DDC-4608-B753-4B7F492B0BC4}" destId="{72E0FEFF-961D-4521-B02F-FCB67EA31049}" srcOrd="0" destOrd="0" presId="urn:microsoft.com/office/officeart/2005/8/layout/orgChart1"/>
    <dgm:cxn modelId="{AC16CA17-1E8A-4D1C-A7C6-25A3F417E803}" type="presParOf" srcId="{72E0FEFF-961D-4521-B02F-FCB67EA31049}" destId="{6DB28994-949E-4C6E-A9B3-DB2C3AA2B1E6}" srcOrd="0" destOrd="0" presId="urn:microsoft.com/office/officeart/2005/8/layout/orgChart1"/>
    <dgm:cxn modelId="{7C1BF3E2-BB91-470B-B719-88FB8D3D321D}" type="presParOf" srcId="{72E0FEFF-961D-4521-B02F-FCB67EA31049}" destId="{5E126C47-24F5-47A0-A5A6-77B94BA09029}" srcOrd="1" destOrd="0" presId="urn:microsoft.com/office/officeart/2005/8/layout/orgChart1"/>
    <dgm:cxn modelId="{61B67964-5A6A-4C0C-8E03-0EDE516ADDDB}" type="presParOf" srcId="{D94F6251-4DDC-4608-B753-4B7F492B0BC4}" destId="{AC1DD86C-0408-445A-B397-44A45E9DAF22}" srcOrd="1" destOrd="0" presId="urn:microsoft.com/office/officeart/2005/8/layout/orgChart1"/>
    <dgm:cxn modelId="{6F612052-0A91-456C-958E-E410692E7AB9}" type="presParOf" srcId="{D94F6251-4DDC-4608-B753-4B7F492B0BC4}" destId="{ED6D17A7-A4E8-4627-97C9-025AB69E96B6}" srcOrd="2" destOrd="0" presId="urn:microsoft.com/office/officeart/2005/8/layout/orgChart1"/>
    <dgm:cxn modelId="{0BAEBBAF-A998-4CF7-A88B-7A1FE87F0F6D}" type="presParOf" srcId="{AE7B2928-8FF0-46FE-A421-BF3BDD8B50E6}" destId="{B6A92A50-C71F-4B07-93D2-7D436C9A5B62}" srcOrd="2" destOrd="0" presId="urn:microsoft.com/office/officeart/2005/8/layout/orgChart1"/>
    <dgm:cxn modelId="{3B26BBBD-D8D3-4B3E-A332-71D642035025}" type="presParOf" srcId="{AE7B2928-8FF0-46FE-A421-BF3BDD8B50E6}" destId="{C45CC6E0-C78D-46A0-A063-4F6F5A03435A}" srcOrd="3" destOrd="0" presId="urn:microsoft.com/office/officeart/2005/8/layout/orgChart1"/>
    <dgm:cxn modelId="{6110490C-D047-4290-8677-1D90AE67DE89}" type="presParOf" srcId="{C45CC6E0-C78D-46A0-A063-4F6F5A03435A}" destId="{D30A8CBF-1DC6-4F3F-9A4E-7F93216F6CE8}" srcOrd="0" destOrd="0" presId="urn:microsoft.com/office/officeart/2005/8/layout/orgChart1"/>
    <dgm:cxn modelId="{EB878B5D-F108-49D9-94AB-45FA0560769F}" type="presParOf" srcId="{D30A8CBF-1DC6-4F3F-9A4E-7F93216F6CE8}" destId="{A6A4122F-EA9D-4143-916F-30DE7379828D}" srcOrd="0" destOrd="0" presId="urn:microsoft.com/office/officeart/2005/8/layout/orgChart1"/>
    <dgm:cxn modelId="{78D15E45-878F-41FE-B4FC-3F18AC9A5080}" type="presParOf" srcId="{D30A8CBF-1DC6-4F3F-9A4E-7F93216F6CE8}" destId="{E0586AF7-BC7E-49F8-A78D-2FB8575D0339}" srcOrd="1" destOrd="0" presId="urn:microsoft.com/office/officeart/2005/8/layout/orgChart1"/>
    <dgm:cxn modelId="{BAEB96D8-23FC-41DF-A7E7-4252FB1118AB}" type="presParOf" srcId="{C45CC6E0-C78D-46A0-A063-4F6F5A03435A}" destId="{4744DBFC-A743-4F64-A8C5-3186D56A4656}" srcOrd="1" destOrd="0" presId="urn:microsoft.com/office/officeart/2005/8/layout/orgChart1"/>
    <dgm:cxn modelId="{B0F7813D-7AEE-4A45-BA54-636F272F2EC0}" type="presParOf" srcId="{C45CC6E0-C78D-46A0-A063-4F6F5A03435A}" destId="{8AA2686A-1147-4896-A855-E1736EB8BF11}" srcOrd="2" destOrd="0" presId="urn:microsoft.com/office/officeart/2005/8/layout/orgChart1"/>
    <dgm:cxn modelId="{718C9701-5010-4E60-B73B-959E2B878A61}" type="presParOf" srcId="{AE7B2928-8FF0-46FE-A421-BF3BDD8B50E6}" destId="{E1AB1366-FBF0-4B09-BCAB-0ADB96D9DC95}" srcOrd="4" destOrd="0" presId="urn:microsoft.com/office/officeart/2005/8/layout/orgChart1"/>
    <dgm:cxn modelId="{ED658D7A-FA2B-4BD6-A6D7-E0EDAB068875}" type="presParOf" srcId="{AE7B2928-8FF0-46FE-A421-BF3BDD8B50E6}" destId="{4F29014F-BC4D-4C42-A9E0-937086018E5E}" srcOrd="5" destOrd="0" presId="urn:microsoft.com/office/officeart/2005/8/layout/orgChart1"/>
    <dgm:cxn modelId="{3D840BAA-BDC7-45C6-B52C-C712A32A6B57}" type="presParOf" srcId="{4F29014F-BC4D-4C42-A9E0-937086018E5E}" destId="{49B50B06-F223-4449-82F8-A022C364D1A3}" srcOrd="0" destOrd="0" presId="urn:microsoft.com/office/officeart/2005/8/layout/orgChart1"/>
    <dgm:cxn modelId="{214326B3-C864-4242-86E9-0B90076EBADD}" type="presParOf" srcId="{49B50B06-F223-4449-82F8-A022C364D1A3}" destId="{FBF12EB8-BFF7-423C-8F35-05A771EDD137}" srcOrd="0" destOrd="0" presId="urn:microsoft.com/office/officeart/2005/8/layout/orgChart1"/>
    <dgm:cxn modelId="{AE703A28-56AC-421D-A371-6DC0FC2BDC9A}" type="presParOf" srcId="{49B50B06-F223-4449-82F8-A022C364D1A3}" destId="{99CE4DF0-E434-4E27-93EB-E65F936D6FE4}" srcOrd="1" destOrd="0" presId="urn:microsoft.com/office/officeart/2005/8/layout/orgChart1"/>
    <dgm:cxn modelId="{76B4DAFC-0CE4-4588-B355-980FBAE93985}" type="presParOf" srcId="{4F29014F-BC4D-4C42-A9E0-937086018E5E}" destId="{95F2640D-E283-420E-A36A-E99F669039DB}" srcOrd="1" destOrd="0" presId="urn:microsoft.com/office/officeart/2005/8/layout/orgChart1"/>
    <dgm:cxn modelId="{9A9A405A-A7A4-4C60-AF87-3A58E63B7342}" type="presParOf" srcId="{4F29014F-BC4D-4C42-A9E0-937086018E5E}" destId="{6051BC41-06D0-4C6B-8B45-B81D4825DEFE}" srcOrd="2" destOrd="0" presId="urn:microsoft.com/office/officeart/2005/8/layout/orgChart1"/>
    <dgm:cxn modelId="{2B79965A-8BA2-4043-918B-BBD9606BEEB6}" type="presParOf" srcId="{754AE133-4F86-4B10-993F-83DD65360D2C}" destId="{DA59C8FA-D7DA-4351-A44E-E9FEDAE95A0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44A7AD4-E8B2-4ECB-A982-1401915ED77C}" type="doc">
      <dgm:prSet loTypeId="urn:microsoft.com/office/officeart/2005/8/layout/cycle5" loCatId="cycle" qsTypeId="urn:microsoft.com/office/officeart/2005/8/quickstyle/simple1" qsCatId="simple" csTypeId="urn:microsoft.com/office/officeart/2005/8/colors/colorful1" csCatId="colorful" phldr="1"/>
      <dgm:spPr/>
      <dgm:t>
        <a:bodyPr/>
        <a:lstStyle/>
        <a:p>
          <a:endParaRPr lang="en-US"/>
        </a:p>
      </dgm:t>
    </dgm:pt>
    <dgm:pt modelId="{D85C11DD-0449-40C3-A446-844FF228F0EA}">
      <dgm:prSet custT="1"/>
      <dgm:spPr/>
      <dgm:t>
        <a:bodyPr/>
        <a:lstStyle/>
        <a:p>
          <a:pPr algn="ctr" rtl="1"/>
          <a:r>
            <a:rPr lang="ar-EG" sz="2800" b="1">
              <a:cs typeface="+mj-cs"/>
            </a:rPr>
            <a:t>إستراتيجية الإستيعاب </a:t>
          </a:r>
          <a:endParaRPr lang="en-US" sz="2800" b="1">
            <a:cs typeface="+mj-cs"/>
          </a:endParaRPr>
        </a:p>
      </dgm:t>
    </dgm:pt>
    <dgm:pt modelId="{FA419C8F-5B55-4313-99F6-32AC0D4508F6}" type="parTrans" cxnId="{458464A8-68D7-4311-AA5C-142BE9AFD07F}">
      <dgm:prSet/>
      <dgm:spPr/>
      <dgm:t>
        <a:bodyPr/>
        <a:lstStyle/>
        <a:p>
          <a:pPr algn="ctr" rtl="1"/>
          <a:endParaRPr lang="en-US" sz="2800" b="1">
            <a:cs typeface="+mj-cs"/>
          </a:endParaRPr>
        </a:p>
      </dgm:t>
    </dgm:pt>
    <dgm:pt modelId="{FDBA3214-17EC-4E20-8EC9-09B9E84F3CFE}" type="sibTrans" cxnId="{458464A8-68D7-4311-AA5C-142BE9AFD07F}">
      <dgm:prSet/>
      <dgm:spPr/>
      <dgm:t>
        <a:bodyPr/>
        <a:lstStyle/>
        <a:p>
          <a:pPr algn="ctr" rtl="1"/>
          <a:endParaRPr lang="en-US" sz="2800" b="1">
            <a:cs typeface="+mj-cs"/>
          </a:endParaRPr>
        </a:p>
      </dgm:t>
    </dgm:pt>
    <dgm:pt modelId="{D950078D-1824-4F81-9CC3-7AAE0EC4C455}">
      <dgm:prSet custT="1"/>
      <dgm:spPr/>
      <dgm:t>
        <a:bodyPr/>
        <a:lstStyle/>
        <a:p>
          <a:pPr algn="ctr" rtl="1"/>
          <a:r>
            <a:rPr lang="ar-EG" sz="2800" b="1">
              <a:cs typeface="+mj-cs"/>
            </a:rPr>
            <a:t>إستراتيجية التجاهل </a:t>
          </a:r>
          <a:endParaRPr lang="en-US" sz="2800" b="1">
            <a:cs typeface="+mj-cs"/>
          </a:endParaRPr>
        </a:p>
      </dgm:t>
    </dgm:pt>
    <dgm:pt modelId="{695835C2-C39E-4544-95B8-A0B5A8307FF8}" type="parTrans" cxnId="{960DF6AD-0DB3-4AA4-9AAA-5EE60C97FCBB}">
      <dgm:prSet/>
      <dgm:spPr/>
      <dgm:t>
        <a:bodyPr/>
        <a:lstStyle/>
        <a:p>
          <a:pPr algn="ctr" rtl="1"/>
          <a:endParaRPr lang="en-US" sz="2800" b="1">
            <a:cs typeface="+mj-cs"/>
          </a:endParaRPr>
        </a:p>
      </dgm:t>
    </dgm:pt>
    <dgm:pt modelId="{4763ADF7-3DFB-4A43-A254-B7292EA1FC28}" type="sibTrans" cxnId="{960DF6AD-0DB3-4AA4-9AAA-5EE60C97FCBB}">
      <dgm:prSet/>
      <dgm:spPr/>
      <dgm:t>
        <a:bodyPr/>
        <a:lstStyle/>
        <a:p>
          <a:pPr algn="ctr" rtl="1"/>
          <a:endParaRPr lang="en-US" sz="2800" b="1">
            <a:cs typeface="+mj-cs"/>
          </a:endParaRPr>
        </a:p>
      </dgm:t>
    </dgm:pt>
    <dgm:pt modelId="{CF9491C1-7688-4ED1-9DB0-9F36D39A2D12}">
      <dgm:prSet custT="1"/>
      <dgm:spPr/>
      <dgm:t>
        <a:bodyPr/>
        <a:lstStyle/>
        <a:p>
          <a:pPr algn="ctr" rtl="1"/>
          <a:r>
            <a:rPr lang="ar-EG" sz="2800" b="1">
              <a:cs typeface="+mj-cs"/>
            </a:rPr>
            <a:t>إستراتيجية التعاون</a:t>
          </a:r>
          <a:endParaRPr lang="en-US" sz="2800" b="1">
            <a:cs typeface="+mj-cs"/>
          </a:endParaRPr>
        </a:p>
      </dgm:t>
    </dgm:pt>
    <dgm:pt modelId="{1E27D50C-ECF4-4C20-B299-8F29BCF244B5}" type="parTrans" cxnId="{02AC3E9D-F732-40B1-A85C-100157A9B5B6}">
      <dgm:prSet/>
      <dgm:spPr/>
      <dgm:t>
        <a:bodyPr/>
        <a:lstStyle/>
        <a:p>
          <a:pPr algn="ctr" rtl="1"/>
          <a:endParaRPr lang="en-US" sz="2800" b="1">
            <a:cs typeface="+mj-cs"/>
          </a:endParaRPr>
        </a:p>
      </dgm:t>
    </dgm:pt>
    <dgm:pt modelId="{E7D89498-9FF9-4CF5-B925-252736B7E8F1}" type="sibTrans" cxnId="{02AC3E9D-F732-40B1-A85C-100157A9B5B6}">
      <dgm:prSet/>
      <dgm:spPr/>
      <dgm:t>
        <a:bodyPr/>
        <a:lstStyle/>
        <a:p>
          <a:pPr algn="ctr" rtl="1"/>
          <a:endParaRPr lang="en-US" sz="2800" b="1">
            <a:cs typeface="+mj-cs"/>
          </a:endParaRPr>
        </a:p>
      </dgm:t>
    </dgm:pt>
    <dgm:pt modelId="{40A1C698-582F-43E4-B271-9D75CA29509E}" type="pres">
      <dgm:prSet presAssocID="{444A7AD4-E8B2-4ECB-A982-1401915ED77C}" presName="cycle" presStyleCnt="0">
        <dgm:presLayoutVars>
          <dgm:dir/>
          <dgm:resizeHandles val="exact"/>
        </dgm:presLayoutVars>
      </dgm:prSet>
      <dgm:spPr/>
    </dgm:pt>
    <dgm:pt modelId="{A8F90A91-8310-4309-8387-482E1BBCF263}" type="pres">
      <dgm:prSet presAssocID="{D85C11DD-0449-40C3-A446-844FF228F0EA}" presName="node" presStyleLbl="node1" presStyleIdx="0" presStyleCnt="3">
        <dgm:presLayoutVars>
          <dgm:bulletEnabled val="1"/>
        </dgm:presLayoutVars>
      </dgm:prSet>
      <dgm:spPr/>
    </dgm:pt>
    <dgm:pt modelId="{D966A5FA-FFAD-4683-9FA1-0E33C3C1EB95}" type="pres">
      <dgm:prSet presAssocID="{D85C11DD-0449-40C3-A446-844FF228F0EA}" presName="spNode" presStyleCnt="0"/>
      <dgm:spPr/>
    </dgm:pt>
    <dgm:pt modelId="{B8DEAF26-A3B1-447C-89E3-3135213D5196}" type="pres">
      <dgm:prSet presAssocID="{FDBA3214-17EC-4E20-8EC9-09B9E84F3CFE}" presName="sibTrans" presStyleLbl="sibTrans1D1" presStyleIdx="0" presStyleCnt="3"/>
      <dgm:spPr/>
    </dgm:pt>
    <dgm:pt modelId="{0043173F-1FE7-40BC-9C25-7BA66F4D2C8C}" type="pres">
      <dgm:prSet presAssocID="{D950078D-1824-4F81-9CC3-7AAE0EC4C455}" presName="node" presStyleLbl="node1" presStyleIdx="1" presStyleCnt="3">
        <dgm:presLayoutVars>
          <dgm:bulletEnabled val="1"/>
        </dgm:presLayoutVars>
      </dgm:prSet>
      <dgm:spPr/>
    </dgm:pt>
    <dgm:pt modelId="{8FDAD7B7-2519-45C4-B936-70F5AB71407C}" type="pres">
      <dgm:prSet presAssocID="{D950078D-1824-4F81-9CC3-7AAE0EC4C455}" presName="spNode" presStyleCnt="0"/>
      <dgm:spPr/>
    </dgm:pt>
    <dgm:pt modelId="{607145F8-E819-4F64-853C-6E6C6882BC2B}" type="pres">
      <dgm:prSet presAssocID="{4763ADF7-3DFB-4A43-A254-B7292EA1FC28}" presName="sibTrans" presStyleLbl="sibTrans1D1" presStyleIdx="1" presStyleCnt="3"/>
      <dgm:spPr/>
    </dgm:pt>
    <dgm:pt modelId="{079D0AF9-DA97-4943-84AC-420D07843BF3}" type="pres">
      <dgm:prSet presAssocID="{CF9491C1-7688-4ED1-9DB0-9F36D39A2D12}" presName="node" presStyleLbl="node1" presStyleIdx="2" presStyleCnt="3">
        <dgm:presLayoutVars>
          <dgm:bulletEnabled val="1"/>
        </dgm:presLayoutVars>
      </dgm:prSet>
      <dgm:spPr/>
    </dgm:pt>
    <dgm:pt modelId="{E4C4847C-3812-451C-8908-0BFD6B699E53}" type="pres">
      <dgm:prSet presAssocID="{CF9491C1-7688-4ED1-9DB0-9F36D39A2D12}" presName="spNode" presStyleCnt="0"/>
      <dgm:spPr/>
    </dgm:pt>
    <dgm:pt modelId="{CBC189ED-8C4D-4133-9B2A-BC503E91B996}" type="pres">
      <dgm:prSet presAssocID="{E7D89498-9FF9-4CF5-B925-252736B7E8F1}" presName="sibTrans" presStyleLbl="sibTrans1D1" presStyleIdx="2" presStyleCnt="3"/>
      <dgm:spPr/>
    </dgm:pt>
  </dgm:ptLst>
  <dgm:cxnLst>
    <dgm:cxn modelId="{58A6212B-73D4-4AF6-BC94-62F5D894DB1B}" type="presOf" srcId="{4763ADF7-3DFB-4A43-A254-B7292EA1FC28}" destId="{607145F8-E819-4F64-853C-6E6C6882BC2B}" srcOrd="0" destOrd="0" presId="urn:microsoft.com/office/officeart/2005/8/layout/cycle5"/>
    <dgm:cxn modelId="{FC84393B-D07C-4501-8B47-A22103D04357}" type="presOf" srcId="{E7D89498-9FF9-4CF5-B925-252736B7E8F1}" destId="{CBC189ED-8C4D-4133-9B2A-BC503E91B996}" srcOrd="0" destOrd="0" presId="urn:microsoft.com/office/officeart/2005/8/layout/cycle5"/>
    <dgm:cxn modelId="{32193640-CB86-45C2-BFF9-E78C592C7DE3}" type="presOf" srcId="{FDBA3214-17EC-4E20-8EC9-09B9E84F3CFE}" destId="{B8DEAF26-A3B1-447C-89E3-3135213D5196}" srcOrd="0" destOrd="0" presId="urn:microsoft.com/office/officeart/2005/8/layout/cycle5"/>
    <dgm:cxn modelId="{DBD1477E-D7C6-4A96-BB3B-D184491D9FC8}" type="presOf" srcId="{CF9491C1-7688-4ED1-9DB0-9F36D39A2D12}" destId="{079D0AF9-DA97-4943-84AC-420D07843BF3}" srcOrd="0" destOrd="0" presId="urn:microsoft.com/office/officeart/2005/8/layout/cycle5"/>
    <dgm:cxn modelId="{66077E92-2B06-4FEB-8613-4DD0EB94DE67}" type="presOf" srcId="{D85C11DD-0449-40C3-A446-844FF228F0EA}" destId="{A8F90A91-8310-4309-8387-482E1BBCF263}" srcOrd="0" destOrd="0" presId="urn:microsoft.com/office/officeart/2005/8/layout/cycle5"/>
    <dgm:cxn modelId="{36746199-4FA3-4D67-83A9-AC6507C1408D}" type="presOf" srcId="{D950078D-1824-4F81-9CC3-7AAE0EC4C455}" destId="{0043173F-1FE7-40BC-9C25-7BA66F4D2C8C}" srcOrd="0" destOrd="0" presId="urn:microsoft.com/office/officeart/2005/8/layout/cycle5"/>
    <dgm:cxn modelId="{02AC3E9D-F732-40B1-A85C-100157A9B5B6}" srcId="{444A7AD4-E8B2-4ECB-A982-1401915ED77C}" destId="{CF9491C1-7688-4ED1-9DB0-9F36D39A2D12}" srcOrd="2" destOrd="0" parTransId="{1E27D50C-ECF4-4C20-B299-8F29BCF244B5}" sibTransId="{E7D89498-9FF9-4CF5-B925-252736B7E8F1}"/>
    <dgm:cxn modelId="{458464A8-68D7-4311-AA5C-142BE9AFD07F}" srcId="{444A7AD4-E8B2-4ECB-A982-1401915ED77C}" destId="{D85C11DD-0449-40C3-A446-844FF228F0EA}" srcOrd="0" destOrd="0" parTransId="{FA419C8F-5B55-4313-99F6-32AC0D4508F6}" sibTransId="{FDBA3214-17EC-4E20-8EC9-09B9E84F3CFE}"/>
    <dgm:cxn modelId="{960DF6AD-0DB3-4AA4-9AAA-5EE60C97FCBB}" srcId="{444A7AD4-E8B2-4ECB-A982-1401915ED77C}" destId="{D950078D-1824-4F81-9CC3-7AAE0EC4C455}" srcOrd="1" destOrd="0" parTransId="{695835C2-C39E-4544-95B8-A0B5A8307FF8}" sibTransId="{4763ADF7-3DFB-4A43-A254-B7292EA1FC28}"/>
    <dgm:cxn modelId="{CB5D86C3-667E-4AAC-BA56-D57FA6F9E765}" type="presOf" srcId="{444A7AD4-E8B2-4ECB-A982-1401915ED77C}" destId="{40A1C698-582F-43E4-B271-9D75CA29509E}" srcOrd="0" destOrd="0" presId="urn:microsoft.com/office/officeart/2005/8/layout/cycle5"/>
    <dgm:cxn modelId="{9BC28C2A-D768-46C4-BCEF-4562AC3285E5}" type="presParOf" srcId="{40A1C698-582F-43E4-B271-9D75CA29509E}" destId="{A8F90A91-8310-4309-8387-482E1BBCF263}" srcOrd="0" destOrd="0" presId="urn:microsoft.com/office/officeart/2005/8/layout/cycle5"/>
    <dgm:cxn modelId="{20748C11-64B6-491A-B412-519D96302913}" type="presParOf" srcId="{40A1C698-582F-43E4-B271-9D75CA29509E}" destId="{D966A5FA-FFAD-4683-9FA1-0E33C3C1EB95}" srcOrd="1" destOrd="0" presId="urn:microsoft.com/office/officeart/2005/8/layout/cycle5"/>
    <dgm:cxn modelId="{C940A8C4-9D44-47D6-914F-25F4002C0B76}" type="presParOf" srcId="{40A1C698-582F-43E4-B271-9D75CA29509E}" destId="{B8DEAF26-A3B1-447C-89E3-3135213D5196}" srcOrd="2" destOrd="0" presId="urn:microsoft.com/office/officeart/2005/8/layout/cycle5"/>
    <dgm:cxn modelId="{78DB3AAB-A337-42C4-AFD6-A3362F6DDDB4}" type="presParOf" srcId="{40A1C698-582F-43E4-B271-9D75CA29509E}" destId="{0043173F-1FE7-40BC-9C25-7BA66F4D2C8C}" srcOrd="3" destOrd="0" presId="urn:microsoft.com/office/officeart/2005/8/layout/cycle5"/>
    <dgm:cxn modelId="{CD547820-2C77-4F4D-845C-F31720B1A75A}" type="presParOf" srcId="{40A1C698-582F-43E4-B271-9D75CA29509E}" destId="{8FDAD7B7-2519-45C4-B936-70F5AB71407C}" srcOrd="4" destOrd="0" presId="urn:microsoft.com/office/officeart/2005/8/layout/cycle5"/>
    <dgm:cxn modelId="{D2A8F900-C71A-4143-A112-78FCB3AC05BA}" type="presParOf" srcId="{40A1C698-582F-43E4-B271-9D75CA29509E}" destId="{607145F8-E819-4F64-853C-6E6C6882BC2B}" srcOrd="5" destOrd="0" presId="urn:microsoft.com/office/officeart/2005/8/layout/cycle5"/>
    <dgm:cxn modelId="{9BF1A9A0-A3B7-4182-B828-9435969784A5}" type="presParOf" srcId="{40A1C698-582F-43E4-B271-9D75CA29509E}" destId="{079D0AF9-DA97-4943-84AC-420D07843BF3}" srcOrd="6" destOrd="0" presId="urn:microsoft.com/office/officeart/2005/8/layout/cycle5"/>
    <dgm:cxn modelId="{1534CFFA-D771-4773-841E-96E25DDFC3AC}" type="presParOf" srcId="{40A1C698-582F-43E4-B271-9D75CA29509E}" destId="{E4C4847C-3812-451C-8908-0BFD6B699E53}" srcOrd="7" destOrd="0" presId="urn:microsoft.com/office/officeart/2005/8/layout/cycle5"/>
    <dgm:cxn modelId="{A97A8C03-1756-48DA-AB19-7E9AD1E20A7B}" type="presParOf" srcId="{40A1C698-582F-43E4-B271-9D75CA29509E}" destId="{CBC189ED-8C4D-4133-9B2A-BC503E91B996}" srcOrd="8"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E4D5F3F-E724-402A-89AB-049FD45B3763}" type="doc">
      <dgm:prSet loTypeId="urn:microsoft.com/office/officeart/2005/8/layout/cycle6" loCatId="cycle" qsTypeId="urn:microsoft.com/office/officeart/2005/8/quickstyle/simple1" qsCatId="simple" csTypeId="urn:microsoft.com/office/officeart/2005/8/colors/colorful1" csCatId="colorful" phldr="1"/>
      <dgm:spPr/>
      <dgm:t>
        <a:bodyPr/>
        <a:lstStyle/>
        <a:p>
          <a:endParaRPr lang="en-US"/>
        </a:p>
      </dgm:t>
    </dgm:pt>
    <dgm:pt modelId="{88706698-A3C0-4794-BEE9-F93B378AFDA8}">
      <dgm:prSet custT="1"/>
      <dgm:spPr/>
      <dgm:t>
        <a:bodyPr/>
        <a:lstStyle/>
        <a:p>
          <a:pPr algn="ctr" rtl="1"/>
          <a:r>
            <a:rPr lang="ar-EG" sz="2800" b="1">
              <a:cs typeface="+mj-cs"/>
            </a:rPr>
            <a:t>العالم لازاروس</a:t>
          </a:r>
          <a:endParaRPr lang="en-US" sz="2800" b="1">
            <a:cs typeface="+mj-cs"/>
          </a:endParaRPr>
        </a:p>
      </dgm:t>
    </dgm:pt>
    <dgm:pt modelId="{E0076185-9117-42F2-B2AF-9DA0584885E8}" type="parTrans" cxnId="{0934B2FE-3DA1-4EAA-9F42-80C8C49FCDA6}">
      <dgm:prSet/>
      <dgm:spPr/>
      <dgm:t>
        <a:bodyPr/>
        <a:lstStyle/>
        <a:p>
          <a:pPr algn="ctr" rtl="1"/>
          <a:endParaRPr lang="en-US" sz="2800" b="1">
            <a:cs typeface="+mj-cs"/>
          </a:endParaRPr>
        </a:p>
      </dgm:t>
    </dgm:pt>
    <dgm:pt modelId="{D791225B-D6C6-4B62-8D64-881C64778DF5}" type="sibTrans" cxnId="{0934B2FE-3DA1-4EAA-9F42-80C8C49FCDA6}">
      <dgm:prSet/>
      <dgm:spPr/>
      <dgm:t>
        <a:bodyPr/>
        <a:lstStyle/>
        <a:p>
          <a:pPr algn="ctr" rtl="1"/>
          <a:endParaRPr lang="en-US" sz="2800" b="1">
            <a:cs typeface="+mj-cs"/>
          </a:endParaRPr>
        </a:p>
      </dgm:t>
    </dgm:pt>
    <dgm:pt modelId="{242831C5-FCF4-4A40-8781-45DE0CFAF396}">
      <dgm:prSet custT="1"/>
      <dgm:spPr/>
      <dgm:t>
        <a:bodyPr/>
        <a:lstStyle/>
        <a:p>
          <a:pPr algn="ctr" rtl="1"/>
          <a:r>
            <a:rPr lang="ar-EG" sz="2800" b="1">
              <a:cs typeface="+mj-cs"/>
            </a:rPr>
            <a:t>العالم ولتر جملش</a:t>
          </a:r>
          <a:endParaRPr lang="en-US" sz="2800" b="1">
            <a:cs typeface="+mj-cs"/>
          </a:endParaRPr>
        </a:p>
      </dgm:t>
    </dgm:pt>
    <dgm:pt modelId="{6708A763-4AF2-4C2F-994B-54BB89C202FD}" type="parTrans" cxnId="{A0DB9509-1265-4892-9665-51FBAE8F9D7C}">
      <dgm:prSet/>
      <dgm:spPr/>
      <dgm:t>
        <a:bodyPr/>
        <a:lstStyle/>
        <a:p>
          <a:pPr algn="ctr" rtl="1"/>
          <a:endParaRPr lang="en-US" sz="2800" b="1">
            <a:cs typeface="+mj-cs"/>
          </a:endParaRPr>
        </a:p>
      </dgm:t>
    </dgm:pt>
    <dgm:pt modelId="{45DB8046-FFCF-4173-9D99-13269C75728F}" type="sibTrans" cxnId="{A0DB9509-1265-4892-9665-51FBAE8F9D7C}">
      <dgm:prSet/>
      <dgm:spPr/>
      <dgm:t>
        <a:bodyPr/>
        <a:lstStyle/>
        <a:p>
          <a:pPr algn="ctr" rtl="1"/>
          <a:endParaRPr lang="en-US" sz="2800" b="1">
            <a:cs typeface="+mj-cs"/>
          </a:endParaRPr>
        </a:p>
      </dgm:t>
    </dgm:pt>
    <dgm:pt modelId="{00BA86DD-A36B-4598-A2D2-6C2769D24E9F}">
      <dgm:prSet custT="1"/>
      <dgm:spPr/>
      <dgm:t>
        <a:bodyPr/>
        <a:lstStyle/>
        <a:p>
          <a:pPr algn="ctr" rtl="1"/>
          <a:r>
            <a:rPr lang="ar-EG" sz="2800" b="1">
              <a:cs typeface="+mj-cs"/>
            </a:rPr>
            <a:t>العالم جيمس كويك وجوناثان كويك </a:t>
          </a:r>
          <a:endParaRPr lang="en-US" sz="2800" b="1">
            <a:cs typeface="+mj-cs"/>
          </a:endParaRPr>
        </a:p>
      </dgm:t>
    </dgm:pt>
    <dgm:pt modelId="{CC730C8B-17A3-4E56-9993-3849B18F464A}" type="parTrans" cxnId="{895B7212-C47A-48EE-A25B-7520D53F7586}">
      <dgm:prSet/>
      <dgm:spPr/>
      <dgm:t>
        <a:bodyPr/>
        <a:lstStyle/>
        <a:p>
          <a:pPr algn="ctr" rtl="1"/>
          <a:endParaRPr lang="en-US" sz="2800" b="1">
            <a:cs typeface="+mj-cs"/>
          </a:endParaRPr>
        </a:p>
      </dgm:t>
    </dgm:pt>
    <dgm:pt modelId="{F49E4E8D-CC99-4561-A4C0-E566BC3EC749}" type="sibTrans" cxnId="{895B7212-C47A-48EE-A25B-7520D53F7586}">
      <dgm:prSet/>
      <dgm:spPr/>
      <dgm:t>
        <a:bodyPr/>
        <a:lstStyle/>
        <a:p>
          <a:pPr algn="ctr" rtl="1"/>
          <a:endParaRPr lang="en-US" sz="2800" b="1">
            <a:cs typeface="+mj-cs"/>
          </a:endParaRPr>
        </a:p>
      </dgm:t>
    </dgm:pt>
    <dgm:pt modelId="{24B6CC9D-F797-48F0-AE4D-AE6445B6BA70}" type="pres">
      <dgm:prSet presAssocID="{9E4D5F3F-E724-402A-89AB-049FD45B3763}" presName="cycle" presStyleCnt="0">
        <dgm:presLayoutVars>
          <dgm:dir/>
          <dgm:resizeHandles val="exact"/>
        </dgm:presLayoutVars>
      </dgm:prSet>
      <dgm:spPr/>
    </dgm:pt>
    <dgm:pt modelId="{01860149-5471-416E-A46B-B2B522C427D5}" type="pres">
      <dgm:prSet presAssocID="{88706698-A3C0-4794-BEE9-F93B378AFDA8}" presName="node" presStyleLbl="node1" presStyleIdx="0" presStyleCnt="3">
        <dgm:presLayoutVars>
          <dgm:bulletEnabled val="1"/>
        </dgm:presLayoutVars>
      </dgm:prSet>
      <dgm:spPr/>
    </dgm:pt>
    <dgm:pt modelId="{B8A9DBC9-7D96-42E4-8555-066E8B586AD9}" type="pres">
      <dgm:prSet presAssocID="{88706698-A3C0-4794-BEE9-F93B378AFDA8}" presName="spNode" presStyleCnt="0"/>
      <dgm:spPr/>
    </dgm:pt>
    <dgm:pt modelId="{4B0DFC05-327D-43E4-8999-FC05633EC9BB}" type="pres">
      <dgm:prSet presAssocID="{D791225B-D6C6-4B62-8D64-881C64778DF5}" presName="sibTrans" presStyleLbl="sibTrans1D1" presStyleIdx="0" presStyleCnt="3"/>
      <dgm:spPr/>
    </dgm:pt>
    <dgm:pt modelId="{ED238739-6701-49D9-932A-F058681B5656}" type="pres">
      <dgm:prSet presAssocID="{242831C5-FCF4-4A40-8781-45DE0CFAF396}" presName="node" presStyleLbl="node1" presStyleIdx="1" presStyleCnt="3">
        <dgm:presLayoutVars>
          <dgm:bulletEnabled val="1"/>
        </dgm:presLayoutVars>
      </dgm:prSet>
      <dgm:spPr/>
    </dgm:pt>
    <dgm:pt modelId="{EEABCD3F-5D66-43DB-9E21-5CF189145A5B}" type="pres">
      <dgm:prSet presAssocID="{242831C5-FCF4-4A40-8781-45DE0CFAF396}" presName="spNode" presStyleCnt="0"/>
      <dgm:spPr/>
    </dgm:pt>
    <dgm:pt modelId="{FCB74D63-1E40-485E-92DA-198AAC157269}" type="pres">
      <dgm:prSet presAssocID="{45DB8046-FFCF-4173-9D99-13269C75728F}" presName="sibTrans" presStyleLbl="sibTrans1D1" presStyleIdx="1" presStyleCnt="3"/>
      <dgm:spPr/>
    </dgm:pt>
    <dgm:pt modelId="{3ED76DEF-71F2-4EB4-8EF2-650DE8CFB856}" type="pres">
      <dgm:prSet presAssocID="{00BA86DD-A36B-4598-A2D2-6C2769D24E9F}" presName="node" presStyleLbl="node1" presStyleIdx="2" presStyleCnt="3" custScaleX="117726">
        <dgm:presLayoutVars>
          <dgm:bulletEnabled val="1"/>
        </dgm:presLayoutVars>
      </dgm:prSet>
      <dgm:spPr/>
    </dgm:pt>
    <dgm:pt modelId="{7F00F914-7FE9-4DED-9323-E44125D9F89B}" type="pres">
      <dgm:prSet presAssocID="{00BA86DD-A36B-4598-A2D2-6C2769D24E9F}" presName="spNode" presStyleCnt="0"/>
      <dgm:spPr/>
    </dgm:pt>
    <dgm:pt modelId="{2428E495-5ECA-457C-AD79-E311646F2965}" type="pres">
      <dgm:prSet presAssocID="{F49E4E8D-CC99-4561-A4C0-E566BC3EC749}" presName="sibTrans" presStyleLbl="sibTrans1D1" presStyleIdx="2" presStyleCnt="3"/>
      <dgm:spPr/>
    </dgm:pt>
  </dgm:ptLst>
  <dgm:cxnLst>
    <dgm:cxn modelId="{A0DB9509-1265-4892-9665-51FBAE8F9D7C}" srcId="{9E4D5F3F-E724-402A-89AB-049FD45B3763}" destId="{242831C5-FCF4-4A40-8781-45DE0CFAF396}" srcOrd="1" destOrd="0" parTransId="{6708A763-4AF2-4C2F-994B-54BB89C202FD}" sibTransId="{45DB8046-FFCF-4173-9D99-13269C75728F}"/>
    <dgm:cxn modelId="{1F76A20B-3D1C-4A20-AA0F-A704EA16B7C9}" type="presOf" srcId="{9E4D5F3F-E724-402A-89AB-049FD45B3763}" destId="{24B6CC9D-F797-48F0-AE4D-AE6445B6BA70}" srcOrd="0" destOrd="0" presId="urn:microsoft.com/office/officeart/2005/8/layout/cycle6"/>
    <dgm:cxn modelId="{895B7212-C47A-48EE-A25B-7520D53F7586}" srcId="{9E4D5F3F-E724-402A-89AB-049FD45B3763}" destId="{00BA86DD-A36B-4598-A2D2-6C2769D24E9F}" srcOrd="2" destOrd="0" parTransId="{CC730C8B-17A3-4E56-9993-3849B18F464A}" sibTransId="{F49E4E8D-CC99-4561-A4C0-E566BC3EC749}"/>
    <dgm:cxn modelId="{F8F35635-11E5-4EAD-BD28-F14DC96428C4}" type="presOf" srcId="{00BA86DD-A36B-4598-A2D2-6C2769D24E9F}" destId="{3ED76DEF-71F2-4EB4-8EF2-650DE8CFB856}" srcOrd="0" destOrd="0" presId="urn:microsoft.com/office/officeart/2005/8/layout/cycle6"/>
    <dgm:cxn modelId="{7C3E654C-2C27-4569-B68A-DD16B11004E2}" type="presOf" srcId="{D791225B-D6C6-4B62-8D64-881C64778DF5}" destId="{4B0DFC05-327D-43E4-8999-FC05633EC9BB}" srcOrd="0" destOrd="0" presId="urn:microsoft.com/office/officeart/2005/8/layout/cycle6"/>
    <dgm:cxn modelId="{7E1F3C6E-0FD6-4925-9189-B633A24B2C30}" type="presOf" srcId="{88706698-A3C0-4794-BEE9-F93B378AFDA8}" destId="{01860149-5471-416E-A46B-B2B522C427D5}" srcOrd="0" destOrd="0" presId="urn:microsoft.com/office/officeart/2005/8/layout/cycle6"/>
    <dgm:cxn modelId="{6CC94952-14CE-4E02-B206-14FEFCA2FEEF}" type="presOf" srcId="{242831C5-FCF4-4A40-8781-45DE0CFAF396}" destId="{ED238739-6701-49D9-932A-F058681B5656}" srcOrd="0" destOrd="0" presId="urn:microsoft.com/office/officeart/2005/8/layout/cycle6"/>
    <dgm:cxn modelId="{F8269E86-3956-4E23-B310-F4B20280A28F}" type="presOf" srcId="{F49E4E8D-CC99-4561-A4C0-E566BC3EC749}" destId="{2428E495-5ECA-457C-AD79-E311646F2965}" srcOrd="0" destOrd="0" presId="urn:microsoft.com/office/officeart/2005/8/layout/cycle6"/>
    <dgm:cxn modelId="{B6D39A9D-19FA-4FF2-A493-D849660848EF}" type="presOf" srcId="{45DB8046-FFCF-4173-9D99-13269C75728F}" destId="{FCB74D63-1E40-485E-92DA-198AAC157269}" srcOrd="0" destOrd="0" presId="urn:microsoft.com/office/officeart/2005/8/layout/cycle6"/>
    <dgm:cxn modelId="{0934B2FE-3DA1-4EAA-9F42-80C8C49FCDA6}" srcId="{9E4D5F3F-E724-402A-89AB-049FD45B3763}" destId="{88706698-A3C0-4794-BEE9-F93B378AFDA8}" srcOrd="0" destOrd="0" parTransId="{E0076185-9117-42F2-B2AF-9DA0584885E8}" sibTransId="{D791225B-D6C6-4B62-8D64-881C64778DF5}"/>
    <dgm:cxn modelId="{02C85A74-2724-43D5-8928-AA52FD14CCDC}" type="presParOf" srcId="{24B6CC9D-F797-48F0-AE4D-AE6445B6BA70}" destId="{01860149-5471-416E-A46B-B2B522C427D5}" srcOrd="0" destOrd="0" presId="urn:microsoft.com/office/officeart/2005/8/layout/cycle6"/>
    <dgm:cxn modelId="{1C568F7A-E9D0-4EDB-A9FA-F62D65F73530}" type="presParOf" srcId="{24B6CC9D-F797-48F0-AE4D-AE6445B6BA70}" destId="{B8A9DBC9-7D96-42E4-8555-066E8B586AD9}" srcOrd="1" destOrd="0" presId="urn:microsoft.com/office/officeart/2005/8/layout/cycle6"/>
    <dgm:cxn modelId="{647732C0-18C6-4D65-8CBE-144D7CFDDC79}" type="presParOf" srcId="{24B6CC9D-F797-48F0-AE4D-AE6445B6BA70}" destId="{4B0DFC05-327D-43E4-8999-FC05633EC9BB}" srcOrd="2" destOrd="0" presId="urn:microsoft.com/office/officeart/2005/8/layout/cycle6"/>
    <dgm:cxn modelId="{BEC1FA91-F3E1-4A41-80CB-F88427C28690}" type="presParOf" srcId="{24B6CC9D-F797-48F0-AE4D-AE6445B6BA70}" destId="{ED238739-6701-49D9-932A-F058681B5656}" srcOrd="3" destOrd="0" presId="urn:microsoft.com/office/officeart/2005/8/layout/cycle6"/>
    <dgm:cxn modelId="{EEE46E0E-C392-46E7-880C-81C84DF501B2}" type="presParOf" srcId="{24B6CC9D-F797-48F0-AE4D-AE6445B6BA70}" destId="{EEABCD3F-5D66-43DB-9E21-5CF189145A5B}" srcOrd="4" destOrd="0" presId="urn:microsoft.com/office/officeart/2005/8/layout/cycle6"/>
    <dgm:cxn modelId="{10D533A6-0EBA-461E-8E9D-15D09E472D9B}" type="presParOf" srcId="{24B6CC9D-F797-48F0-AE4D-AE6445B6BA70}" destId="{FCB74D63-1E40-485E-92DA-198AAC157269}" srcOrd="5" destOrd="0" presId="urn:microsoft.com/office/officeart/2005/8/layout/cycle6"/>
    <dgm:cxn modelId="{411EF458-1E92-4C92-B310-8BBE8FA07B58}" type="presParOf" srcId="{24B6CC9D-F797-48F0-AE4D-AE6445B6BA70}" destId="{3ED76DEF-71F2-4EB4-8EF2-650DE8CFB856}" srcOrd="6" destOrd="0" presId="urn:microsoft.com/office/officeart/2005/8/layout/cycle6"/>
    <dgm:cxn modelId="{368BE492-3661-4EE9-815D-BC42995C121A}" type="presParOf" srcId="{24B6CC9D-F797-48F0-AE4D-AE6445B6BA70}" destId="{7F00F914-7FE9-4DED-9323-E44125D9F89B}" srcOrd="7" destOrd="0" presId="urn:microsoft.com/office/officeart/2005/8/layout/cycle6"/>
    <dgm:cxn modelId="{D46CE057-174D-455A-A5B3-D11C2C855066}" type="presParOf" srcId="{24B6CC9D-F797-48F0-AE4D-AE6445B6BA70}" destId="{2428E495-5ECA-457C-AD79-E311646F2965}" srcOrd="8"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DBD5BBB-0562-4C48-A433-B2D0C623743F}" type="doc">
      <dgm:prSet loTypeId="urn:microsoft.com/office/officeart/2005/8/layout/hProcess9" loCatId="process" qsTypeId="urn:microsoft.com/office/officeart/2005/8/quickstyle/simple1" qsCatId="simple" csTypeId="urn:microsoft.com/office/officeart/2005/8/colors/colorful1" csCatId="colorful" phldr="1"/>
      <dgm:spPr/>
    </dgm:pt>
    <dgm:pt modelId="{E2DB3F7D-8331-453F-BB71-31909C2FB493}">
      <dgm:prSet custT="1"/>
      <dgm:spPr/>
      <dgm:t>
        <a:bodyPr/>
        <a:lstStyle/>
        <a:p>
          <a:pPr algn="ctr" rtl="1"/>
          <a:r>
            <a:rPr lang="ar-EG" sz="2800" b="1">
              <a:cs typeface="+mj-cs"/>
            </a:rPr>
            <a:t>العوامل البيئيّة</a:t>
          </a:r>
          <a:endParaRPr lang="en-US" sz="2800" b="1">
            <a:cs typeface="+mj-cs"/>
          </a:endParaRPr>
        </a:p>
      </dgm:t>
    </dgm:pt>
    <dgm:pt modelId="{1423DD61-86B5-488E-8890-4372CBF04B94}" type="parTrans" cxnId="{92E6D2BA-4D92-4E70-8CE4-050A3B23DE54}">
      <dgm:prSet/>
      <dgm:spPr/>
      <dgm:t>
        <a:bodyPr/>
        <a:lstStyle/>
        <a:p>
          <a:pPr algn="ctr" rtl="1"/>
          <a:endParaRPr lang="en-US" sz="2800" b="1">
            <a:cs typeface="+mj-cs"/>
          </a:endParaRPr>
        </a:p>
      </dgm:t>
    </dgm:pt>
    <dgm:pt modelId="{7D801DB6-5B28-4621-A532-784458217F70}" type="sibTrans" cxnId="{92E6D2BA-4D92-4E70-8CE4-050A3B23DE54}">
      <dgm:prSet/>
      <dgm:spPr/>
      <dgm:t>
        <a:bodyPr/>
        <a:lstStyle/>
        <a:p>
          <a:pPr algn="ctr" rtl="1"/>
          <a:endParaRPr lang="en-US" sz="2800" b="1">
            <a:cs typeface="+mj-cs"/>
          </a:endParaRPr>
        </a:p>
      </dgm:t>
    </dgm:pt>
    <dgm:pt modelId="{AD542E68-D6C0-40C1-9231-96D351444088}">
      <dgm:prSet custT="1"/>
      <dgm:spPr/>
      <dgm:t>
        <a:bodyPr/>
        <a:lstStyle/>
        <a:p>
          <a:pPr algn="ctr" rtl="1"/>
          <a:r>
            <a:rPr lang="ar-EG" sz="2800" b="1">
              <a:cs typeface="+mj-cs"/>
            </a:rPr>
            <a:t>العوامل الفسيولوجيّة الجسمية</a:t>
          </a:r>
          <a:endParaRPr lang="en-US" sz="2800" b="1">
            <a:cs typeface="+mj-cs"/>
          </a:endParaRPr>
        </a:p>
      </dgm:t>
    </dgm:pt>
    <dgm:pt modelId="{8449A614-1540-4FD7-B5C1-F51EDCBB385D}" type="parTrans" cxnId="{D8F8ABE8-A7A1-43DE-AADE-BE8E17E8B945}">
      <dgm:prSet/>
      <dgm:spPr/>
      <dgm:t>
        <a:bodyPr/>
        <a:lstStyle/>
        <a:p>
          <a:pPr algn="ctr" rtl="1"/>
          <a:endParaRPr lang="en-US" sz="2800" b="1">
            <a:cs typeface="+mj-cs"/>
          </a:endParaRPr>
        </a:p>
      </dgm:t>
    </dgm:pt>
    <dgm:pt modelId="{4538B9BB-D334-4A0B-9245-4FBB306EF45E}" type="sibTrans" cxnId="{D8F8ABE8-A7A1-43DE-AADE-BE8E17E8B945}">
      <dgm:prSet/>
      <dgm:spPr/>
      <dgm:t>
        <a:bodyPr/>
        <a:lstStyle/>
        <a:p>
          <a:pPr algn="ctr" rtl="1"/>
          <a:endParaRPr lang="en-US" sz="2800" b="1">
            <a:cs typeface="+mj-cs"/>
          </a:endParaRPr>
        </a:p>
      </dgm:t>
    </dgm:pt>
    <dgm:pt modelId="{562AA9DE-35C6-4877-9E58-5217CB6007F9}">
      <dgm:prSet custT="1"/>
      <dgm:spPr/>
      <dgm:t>
        <a:bodyPr/>
        <a:lstStyle/>
        <a:p>
          <a:pPr algn="ctr" rtl="1"/>
          <a:r>
            <a:rPr lang="ar-EG" sz="2800" b="1">
              <a:cs typeface="+mj-cs"/>
            </a:rPr>
            <a:t>العوامل الاجتماعية</a:t>
          </a:r>
          <a:endParaRPr lang="en-US" sz="2800" b="1">
            <a:cs typeface="+mj-cs"/>
          </a:endParaRPr>
        </a:p>
      </dgm:t>
    </dgm:pt>
    <dgm:pt modelId="{4F30AF37-5AB1-4FA0-B0E2-2C437FCD7D0E}" type="parTrans" cxnId="{F523E065-CB29-4503-90C1-03E552E0356A}">
      <dgm:prSet/>
      <dgm:spPr/>
      <dgm:t>
        <a:bodyPr/>
        <a:lstStyle/>
        <a:p>
          <a:pPr algn="ctr" rtl="1"/>
          <a:endParaRPr lang="en-US" sz="2800" b="1">
            <a:cs typeface="+mj-cs"/>
          </a:endParaRPr>
        </a:p>
      </dgm:t>
    </dgm:pt>
    <dgm:pt modelId="{2F9578E9-BFF4-4AC4-8A07-6B37B3CD50DD}" type="sibTrans" cxnId="{F523E065-CB29-4503-90C1-03E552E0356A}">
      <dgm:prSet/>
      <dgm:spPr/>
      <dgm:t>
        <a:bodyPr/>
        <a:lstStyle/>
        <a:p>
          <a:pPr algn="ctr" rtl="1"/>
          <a:endParaRPr lang="en-US" sz="2800" b="1">
            <a:cs typeface="+mj-cs"/>
          </a:endParaRPr>
        </a:p>
      </dgm:t>
    </dgm:pt>
    <dgm:pt modelId="{18C5AE15-AF39-4C4F-B039-948103B60612}">
      <dgm:prSet custT="1"/>
      <dgm:spPr/>
      <dgm:t>
        <a:bodyPr/>
        <a:lstStyle/>
        <a:p>
          <a:pPr algn="ctr" rtl="1"/>
          <a:r>
            <a:rPr lang="ar-EG" sz="2800" b="1">
              <a:cs typeface="+mj-cs"/>
            </a:rPr>
            <a:t>العامل الداخلي</a:t>
          </a:r>
          <a:endParaRPr lang="en-US" sz="2800" b="1">
            <a:cs typeface="+mj-cs"/>
          </a:endParaRPr>
        </a:p>
      </dgm:t>
    </dgm:pt>
    <dgm:pt modelId="{83AEC79C-5278-4C16-A01B-283ABFBA871C}" type="parTrans" cxnId="{69C1B893-D154-4F39-8C46-46AFE6F787E7}">
      <dgm:prSet/>
      <dgm:spPr/>
      <dgm:t>
        <a:bodyPr/>
        <a:lstStyle/>
        <a:p>
          <a:pPr algn="ctr" rtl="1"/>
          <a:endParaRPr lang="en-US" sz="2800" b="1">
            <a:cs typeface="+mj-cs"/>
          </a:endParaRPr>
        </a:p>
      </dgm:t>
    </dgm:pt>
    <dgm:pt modelId="{504374D7-2B59-4A06-81DA-E49FFD002699}" type="sibTrans" cxnId="{69C1B893-D154-4F39-8C46-46AFE6F787E7}">
      <dgm:prSet/>
      <dgm:spPr/>
      <dgm:t>
        <a:bodyPr/>
        <a:lstStyle/>
        <a:p>
          <a:pPr algn="ctr" rtl="1"/>
          <a:endParaRPr lang="en-US" sz="2800" b="1">
            <a:cs typeface="+mj-cs"/>
          </a:endParaRPr>
        </a:p>
      </dgm:t>
    </dgm:pt>
    <dgm:pt modelId="{A69DD5EF-4B39-4789-87A7-36B635F1DF3F}" type="pres">
      <dgm:prSet presAssocID="{0DBD5BBB-0562-4C48-A433-B2D0C623743F}" presName="CompostProcess" presStyleCnt="0">
        <dgm:presLayoutVars>
          <dgm:dir/>
          <dgm:resizeHandles val="exact"/>
        </dgm:presLayoutVars>
      </dgm:prSet>
      <dgm:spPr/>
    </dgm:pt>
    <dgm:pt modelId="{8EA76A87-A475-4EED-8AE5-A3995B4A7C8A}" type="pres">
      <dgm:prSet presAssocID="{0DBD5BBB-0562-4C48-A433-B2D0C623743F}" presName="arrow" presStyleLbl="bgShp" presStyleIdx="0" presStyleCnt="1"/>
      <dgm:spPr/>
    </dgm:pt>
    <dgm:pt modelId="{0DCFF0D5-501E-4327-9230-724C2BCAB0D2}" type="pres">
      <dgm:prSet presAssocID="{0DBD5BBB-0562-4C48-A433-B2D0C623743F}" presName="linearProcess" presStyleCnt="0"/>
      <dgm:spPr/>
    </dgm:pt>
    <dgm:pt modelId="{A886E9D5-D804-4246-9775-51FA52A549D7}" type="pres">
      <dgm:prSet presAssocID="{E2DB3F7D-8331-453F-BB71-31909C2FB493}" presName="textNode" presStyleLbl="node1" presStyleIdx="0" presStyleCnt="4">
        <dgm:presLayoutVars>
          <dgm:bulletEnabled val="1"/>
        </dgm:presLayoutVars>
      </dgm:prSet>
      <dgm:spPr/>
    </dgm:pt>
    <dgm:pt modelId="{9F6F6031-37EF-4C99-AE22-CCAF215ABCCC}" type="pres">
      <dgm:prSet presAssocID="{7D801DB6-5B28-4621-A532-784458217F70}" presName="sibTrans" presStyleCnt="0"/>
      <dgm:spPr/>
    </dgm:pt>
    <dgm:pt modelId="{72E80A31-0317-4CDD-A9D4-2EF7393627E9}" type="pres">
      <dgm:prSet presAssocID="{AD542E68-D6C0-40C1-9231-96D351444088}" presName="textNode" presStyleLbl="node1" presStyleIdx="1" presStyleCnt="4">
        <dgm:presLayoutVars>
          <dgm:bulletEnabled val="1"/>
        </dgm:presLayoutVars>
      </dgm:prSet>
      <dgm:spPr/>
    </dgm:pt>
    <dgm:pt modelId="{CCD8A291-278C-4A55-ACD3-9E1E0A4B5DFA}" type="pres">
      <dgm:prSet presAssocID="{4538B9BB-D334-4A0B-9245-4FBB306EF45E}" presName="sibTrans" presStyleCnt="0"/>
      <dgm:spPr/>
    </dgm:pt>
    <dgm:pt modelId="{9F9C5BE7-124D-4AE4-B73D-A610D3A9337D}" type="pres">
      <dgm:prSet presAssocID="{562AA9DE-35C6-4877-9E58-5217CB6007F9}" presName="textNode" presStyleLbl="node1" presStyleIdx="2" presStyleCnt="4">
        <dgm:presLayoutVars>
          <dgm:bulletEnabled val="1"/>
        </dgm:presLayoutVars>
      </dgm:prSet>
      <dgm:spPr/>
    </dgm:pt>
    <dgm:pt modelId="{2CBD57C7-9421-4A0B-A113-CDEE4FDD318C}" type="pres">
      <dgm:prSet presAssocID="{2F9578E9-BFF4-4AC4-8A07-6B37B3CD50DD}" presName="sibTrans" presStyleCnt="0"/>
      <dgm:spPr/>
    </dgm:pt>
    <dgm:pt modelId="{16D59735-F87A-4F1A-872A-251BE8DD2C27}" type="pres">
      <dgm:prSet presAssocID="{18C5AE15-AF39-4C4F-B039-948103B60612}" presName="textNode" presStyleLbl="node1" presStyleIdx="3" presStyleCnt="4">
        <dgm:presLayoutVars>
          <dgm:bulletEnabled val="1"/>
        </dgm:presLayoutVars>
      </dgm:prSet>
      <dgm:spPr/>
    </dgm:pt>
  </dgm:ptLst>
  <dgm:cxnLst>
    <dgm:cxn modelId="{A5EE9644-C74E-41FB-9D70-361D265FABFD}" type="presOf" srcId="{18C5AE15-AF39-4C4F-B039-948103B60612}" destId="{16D59735-F87A-4F1A-872A-251BE8DD2C27}" srcOrd="0" destOrd="0" presId="urn:microsoft.com/office/officeart/2005/8/layout/hProcess9"/>
    <dgm:cxn modelId="{F523E065-CB29-4503-90C1-03E552E0356A}" srcId="{0DBD5BBB-0562-4C48-A433-B2D0C623743F}" destId="{562AA9DE-35C6-4877-9E58-5217CB6007F9}" srcOrd="2" destOrd="0" parTransId="{4F30AF37-5AB1-4FA0-B0E2-2C437FCD7D0E}" sibTransId="{2F9578E9-BFF4-4AC4-8A07-6B37B3CD50DD}"/>
    <dgm:cxn modelId="{23727B57-C44B-4199-963C-C38B910A6236}" type="presOf" srcId="{562AA9DE-35C6-4877-9E58-5217CB6007F9}" destId="{9F9C5BE7-124D-4AE4-B73D-A610D3A9337D}" srcOrd="0" destOrd="0" presId="urn:microsoft.com/office/officeart/2005/8/layout/hProcess9"/>
    <dgm:cxn modelId="{69C1B893-D154-4F39-8C46-46AFE6F787E7}" srcId="{0DBD5BBB-0562-4C48-A433-B2D0C623743F}" destId="{18C5AE15-AF39-4C4F-B039-948103B60612}" srcOrd="3" destOrd="0" parTransId="{83AEC79C-5278-4C16-A01B-283ABFBA871C}" sibTransId="{504374D7-2B59-4A06-81DA-E49FFD002699}"/>
    <dgm:cxn modelId="{8EF7D89F-0FDD-4318-8E09-D0EF2EC44F57}" type="presOf" srcId="{AD542E68-D6C0-40C1-9231-96D351444088}" destId="{72E80A31-0317-4CDD-A9D4-2EF7393627E9}" srcOrd="0" destOrd="0" presId="urn:microsoft.com/office/officeart/2005/8/layout/hProcess9"/>
    <dgm:cxn modelId="{29B821A5-0A3F-444D-8B4C-948EBDF3FFC8}" type="presOf" srcId="{0DBD5BBB-0562-4C48-A433-B2D0C623743F}" destId="{A69DD5EF-4B39-4789-87A7-36B635F1DF3F}" srcOrd="0" destOrd="0" presId="urn:microsoft.com/office/officeart/2005/8/layout/hProcess9"/>
    <dgm:cxn modelId="{92E6D2BA-4D92-4E70-8CE4-050A3B23DE54}" srcId="{0DBD5BBB-0562-4C48-A433-B2D0C623743F}" destId="{E2DB3F7D-8331-453F-BB71-31909C2FB493}" srcOrd="0" destOrd="0" parTransId="{1423DD61-86B5-488E-8890-4372CBF04B94}" sibTransId="{7D801DB6-5B28-4621-A532-784458217F70}"/>
    <dgm:cxn modelId="{D8F8ABE8-A7A1-43DE-AADE-BE8E17E8B945}" srcId="{0DBD5BBB-0562-4C48-A433-B2D0C623743F}" destId="{AD542E68-D6C0-40C1-9231-96D351444088}" srcOrd="1" destOrd="0" parTransId="{8449A614-1540-4FD7-B5C1-F51EDCBB385D}" sibTransId="{4538B9BB-D334-4A0B-9245-4FBB306EF45E}"/>
    <dgm:cxn modelId="{B3592BEE-ACBE-4EB8-B372-7CAA5E16A108}" type="presOf" srcId="{E2DB3F7D-8331-453F-BB71-31909C2FB493}" destId="{A886E9D5-D804-4246-9775-51FA52A549D7}" srcOrd="0" destOrd="0" presId="urn:microsoft.com/office/officeart/2005/8/layout/hProcess9"/>
    <dgm:cxn modelId="{E916EAE3-5E83-4A41-9A64-B751E6A23072}" type="presParOf" srcId="{A69DD5EF-4B39-4789-87A7-36B635F1DF3F}" destId="{8EA76A87-A475-4EED-8AE5-A3995B4A7C8A}" srcOrd="0" destOrd="0" presId="urn:microsoft.com/office/officeart/2005/8/layout/hProcess9"/>
    <dgm:cxn modelId="{2CC821CA-D050-486C-B328-ADB8C5FB0B1B}" type="presParOf" srcId="{A69DD5EF-4B39-4789-87A7-36B635F1DF3F}" destId="{0DCFF0D5-501E-4327-9230-724C2BCAB0D2}" srcOrd="1" destOrd="0" presId="urn:microsoft.com/office/officeart/2005/8/layout/hProcess9"/>
    <dgm:cxn modelId="{1C3C8C4F-2FFD-400C-AB9A-7217AEDB0EC5}" type="presParOf" srcId="{0DCFF0D5-501E-4327-9230-724C2BCAB0D2}" destId="{A886E9D5-D804-4246-9775-51FA52A549D7}" srcOrd="0" destOrd="0" presId="urn:microsoft.com/office/officeart/2005/8/layout/hProcess9"/>
    <dgm:cxn modelId="{D569260C-9BC5-4095-B4C9-5E28E1D6F6F8}" type="presParOf" srcId="{0DCFF0D5-501E-4327-9230-724C2BCAB0D2}" destId="{9F6F6031-37EF-4C99-AE22-CCAF215ABCCC}" srcOrd="1" destOrd="0" presId="urn:microsoft.com/office/officeart/2005/8/layout/hProcess9"/>
    <dgm:cxn modelId="{7A7BAE66-1579-48E7-8772-F01E732AA426}" type="presParOf" srcId="{0DCFF0D5-501E-4327-9230-724C2BCAB0D2}" destId="{72E80A31-0317-4CDD-A9D4-2EF7393627E9}" srcOrd="2" destOrd="0" presId="urn:microsoft.com/office/officeart/2005/8/layout/hProcess9"/>
    <dgm:cxn modelId="{473821FC-375E-425C-80E4-AB7C5505F9CD}" type="presParOf" srcId="{0DCFF0D5-501E-4327-9230-724C2BCAB0D2}" destId="{CCD8A291-278C-4A55-ACD3-9E1E0A4B5DFA}" srcOrd="3" destOrd="0" presId="urn:microsoft.com/office/officeart/2005/8/layout/hProcess9"/>
    <dgm:cxn modelId="{87CC242D-3DFB-424A-9F43-B9054A430C3C}" type="presParOf" srcId="{0DCFF0D5-501E-4327-9230-724C2BCAB0D2}" destId="{9F9C5BE7-124D-4AE4-B73D-A610D3A9337D}" srcOrd="4" destOrd="0" presId="urn:microsoft.com/office/officeart/2005/8/layout/hProcess9"/>
    <dgm:cxn modelId="{8E65D649-E213-4172-93B4-02DCEE263A18}" type="presParOf" srcId="{0DCFF0D5-501E-4327-9230-724C2BCAB0D2}" destId="{2CBD57C7-9421-4A0B-A113-CDEE4FDD318C}" srcOrd="5" destOrd="0" presId="urn:microsoft.com/office/officeart/2005/8/layout/hProcess9"/>
    <dgm:cxn modelId="{A4F96EAF-F4F4-413A-8CBB-B133751409A6}" type="presParOf" srcId="{0DCFF0D5-501E-4327-9230-724C2BCAB0D2}" destId="{16D59735-F87A-4F1A-872A-251BE8DD2C27}"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B8AF457-1041-45BF-A0FC-FEF6C661386F}" type="doc">
      <dgm:prSet loTypeId="urn:microsoft.com/office/officeart/2011/layout/CircleProcess" loCatId="process" qsTypeId="urn:microsoft.com/office/officeart/2005/8/quickstyle/simple1" qsCatId="simple" csTypeId="urn:microsoft.com/office/officeart/2005/8/colors/colorful1" csCatId="colorful" phldr="1"/>
      <dgm:spPr/>
      <dgm:t>
        <a:bodyPr/>
        <a:lstStyle/>
        <a:p>
          <a:endParaRPr lang="en-US"/>
        </a:p>
      </dgm:t>
    </dgm:pt>
    <dgm:pt modelId="{0B6FD4FA-5D05-4F55-A2AE-5D83883A0EFE}">
      <dgm:prSet custT="1"/>
      <dgm:spPr/>
      <dgm:t>
        <a:bodyPr/>
        <a:lstStyle/>
        <a:p>
          <a:pPr algn="ctr" rtl="1"/>
          <a:r>
            <a:rPr lang="ar-EG" sz="2800" b="1">
              <a:cs typeface="+mj-cs"/>
            </a:rPr>
            <a:t>الأعراض الجسميّة </a:t>
          </a:r>
          <a:endParaRPr lang="en-US" sz="2800" b="1">
            <a:cs typeface="+mj-cs"/>
          </a:endParaRPr>
        </a:p>
      </dgm:t>
    </dgm:pt>
    <dgm:pt modelId="{4FEA4B14-4AC5-44B0-861F-76F4F16FD979}" type="parTrans" cxnId="{C8295C4F-FD6F-4FBD-BB13-EB2AF8F9D126}">
      <dgm:prSet/>
      <dgm:spPr/>
      <dgm:t>
        <a:bodyPr/>
        <a:lstStyle/>
        <a:p>
          <a:pPr algn="ctr" rtl="1"/>
          <a:endParaRPr lang="en-US" sz="2800" b="1">
            <a:cs typeface="+mj-cs"/>
          </a:endParaRPr>
        </a:p>
      </dgm:t>
    </dgm:pt>
    <dgm:pt modelId="{44D5DD64-F7B1-415C-8189-B5A7B1CFCDDE}" type="sibTrans" cxnId="{C8295C4F-FD6F-4FBD-BB13-EB2AF8F9D126}">
      <dgm:prSet/>
      <dgm:spPr/>
      <dgm:t>
        <a:bodyPr/>
        <a:lstStyle/>
        <a:p>
          <a:pPr algn="ctr" rtl="1"/>
          <a:endParaRPr lang="en-US" sz="2800" b="1">
            <a:cs typeface="+mj-cs"/>
          </a:endParaRPr>
        </a:p>
      </dgm:t>
    </dgm:pt>
    <dgm:pt modelId="{B5D2C8B3-3299-4F4E-BC91-65FF88EF9881}">
      <dgm:prSet custT="1"/>
      <dgm:spPr/>
      <dgm:t>
        <a:bodyPr/>
        <a:lstStyle/>
        <a:p>
          <a:pPr algn="ctr" rtl="1"/>
          <a:r>
            <a:rPr lang="ar-EG" sz="2800" b="1">
              <a:cs typeface="+mj-cs"/>
            </a:rPr>
            <a:t>الأعراض الذهنيّة </a:t>
          </a:r>
          <a:endParaRPr lang="en-US" sz="2800" b="1">
            <a:cs typeface="+mj-cs"/>
          </a:endParaRPr>
        </a:p>
      </dgm:t>
    </dgm:pt>
    <dgm:pt modelId="{19AAAA5C-9336-43E0-94A6-1AB865B96C4B}" type="parTrans" cxnId="{C7F5DCDC-6D59-441E-B020-EC3E3A013796}">
      <dgm:prSet/>
      <dgm:spPr/>
      <dgm:t>
        <a:bodyPr/>
        <a:lstStyle/>
        <a:p>
          <a:pPr algn="ctr" rtl="1"/>
          <a:endParaRPr lang="en-US" sz="2800" b="1">
            <a:cs typeface="+mj-cs"/>
          </a:endParaRPr>
        </a:p>
      </dgm:t>
    </dgm:pt>
    <dgm:pt modelId="{43F534F0-75D6-4FF6-AE53-0AA50CE6F3A7}" type="sibTrans" cxnId="{C7F5DCDC-6D59-441E-B020-EC3E3A013796}">
      <dgm:prSet/>
      <dgm:spPr/>
      <dgm:t>
        <a:bodyPr/>
        <a:lstStyle/>
        <a:p>
          <a:pPr algn="ctr" rtl="1"/>
          <a:endParaRPr lang="en-US" sz="2800" b="1">
            <a:cs typeface="+mj-cs"/>
          </a:endParaRPr>
        </a:p>
      </dgm:t>
    </dgm:pt>
    <dgm:pt modelId="{DC133CB0-E735-4105-A324-54F38B9ADCEF}">
      <dgm:prSet custT="1"/>
      <dgm:spPr/>
      <dgm:t>
        <a:bodyPr/>
        <a:lstStyle/>
        <a:p>
          <a:pPr algn="ctr" rtl="1"/>
          <a:r>
            <a:rPr lang="ar-EG" sz="2800" b="1">
              <a:cs typeface="+mj-cs"/>
            </a:rPr>
            <a:t>الأعراض العاطفيّة والإنفعاليّة </a:t>
          </a:r>
          <a:endParaRPr lang="en-US" sz="2800" b="1">
            <a:cs typeface="+mj-cs"/>
          </a:endParaRPr>
        </a:p>
      </dgm:t>
    </dgm:pt>
    <dgm:pt modelId="{63C3EF0E-0E8B-4F2D-BE33-65A4F82257EB}" type="parTrans" cxnId="{000FD37F-01E7-4ED1-A4B0-F743850DDD2A}">
      <dgm:prSet/>
      <dgm:spPr/>
      <dgm:t>
        <a:bodyPr/>
        <a:lstStyle/>
        <a:p>
          <a:pPr algn="ctr" rtl="1"/>
          <a:endParaRPr lang="en-US" sz="2800" b="1">
            <a:cs typeface="+mj-cs"/>
          </a:endParaRPr>
        </a:p>
      </dgm:t>
    </dgm:pt>
    <dgm:pt modelId="{15D47866-FC1B-432F-A1FB-496A4771725B}" type="sibTrans" cxnId="{000FD37F-01E7-4ED1-A4B0-F743850DDD2A}">
      <dgm:prSet/>
      <dgm:spPr/>
      <dgm:t>
        <a:bodyPr/>
        <a:lstStyle/>
        <a:p>
          <a:pPr algn="ctr" rtl="1"/>
          <a:endParaRPr lang="en-US" sz="2800" b="1">
            <a:cs typeface="+mj-cs"/>
          </a:endParaRPr>
        </a:p>
      </dgm:t>
    </dgm:pt>
    <dgm:pt modelId="{5F65DF98-EEAD-4408-B888-9B063D7EE861}">
      <dgm:prSet custT="1"/>
      <dgm:spPr/>
      <dgm:t>
        <a:bodyPr/>
        <a:lstStyle/>
        <a:p>
          <a:pPr algn="ctr" rtl="1"/>
          <a:r>
            <a:rPr lang="ar-EG" sz="2800" b="1">
              <a:cs typeface="+mj-cs"/>
            </a:rPr>
            <a:t>الأعراض السلوكية </a:t>
          </a:r>
          <a:endParaRPr lang="en-US" sz="2800" b="1">
            <a:cs typeface="+mj-cs"/>
          </a:endParaRPr>
        </a:p>
      </dgm:t>
    </dgm:pt>
    <dgm:pt modelId="{D6C308B1-A3B6-4DAC-BF9E-0F7C5E5D4AF1}" type="parTrans" cxnId="{C91BD4DA-EFB0-4430-8570-2461F2C5141E}">
      <dgm:prSet/>
      <dgm:spPr/>
      <dgm:t>
        <a:bodyPr/>
        <a:lstStyle/>
        <a:p>
          <a:pPr algn="ctr" rtl="1"/>
          <a:endParaRPr lang="en-US" sz="2800" b="1">
            <a:cs typeface="+mj-cs"/>
          </a:endParaRPr>
        </a:p>
      </dgm:t>
    </dgm:pt>
    <dgm:pt modelId="{021B0BEE-6592-483E-8A9B-C233C069DA89}" type="sibTrans" cxnId="{C91BD4DA-EFB0-4430-8570-2461F2C5141E}">
      <dgm:prSet/>
      <dgm:spPr/>
      <dgm:t>
        <a:bodyPr/>
        <a:lstStyle/>
        <a:p>
          <a:pPr algn="ctr" rtl="1"/>
          <a:endParaRPr lang="en-US" sz="2800" b="1">
            <a:cs typeface="+mj-cs"/>
          </a:endParaRPr>
        </a:p>
      </dgm:t>
    </dgm:pt>
    <dgm:pt modelId="{3079B086-1C20-442B-B41D-7A9A0333759F}" type="pres">
      <dgm:prSet presAssocID="{FB8AF457-1041-45BF-A0FC-FEF6C661386F}" presName="Name0" presStyleCnt="0">
        <dgm:presLayoutVars>
          <dgm:chMax val="11"/>
          <dgm:chPref val="11"/>
          <dgm:dir/>
          <dgm:resizeHandles/>
        </dgm:presLayoutVars>
      </dgm:prSet>
      <dgm:spPr/>
    </dgm:pt>
    <dgm:pt modelId="{19D755BD-DB82-4A44-8140-54E1F51D2F4B}" type="pres">
      <dgm:prSet presAssocID="{5F65DF98-EEAD-4408-B888-9B063D7EE861}" presName="Accent4" presStyleCnt="0"/>
      <dgm:spPr/>
    </dgm:pt>
    <dgm:pt modelId="{53AD8B81-DF0A-4242-873C-E72F17F9D64C}" type="pres">
      <dgm:prSet presAssocID="{5F65DF98-EEAD-4408-B888-9B063D7EE861}" presName="Accent" presStyleLbl="node1" presStyleIdx="0" presStyleCnt="4"/>
      <dgm:spPr/>
    </dgm:pt>
    <dgm:pt modelId="{79FF2197-BB7D-4A14-8346-4B03517FC5AA}" type="pres">
      <dgm:prSet presAssocID="{5F65DF98-EEAD-4408-B888-9B063D7EE861}" presName="ParentBackground4" presStyleCnt="0"/>
      <dgm:spPr/>
    </dgm:pt>
    <dgm:pt modelId="{80D3C058-86FD-4BFE-9B18-E51712DF33A9}" type="pres">
      <dgm:prSet presAssocID="{5F65DF98-EEAD-4408-B888-9B063D7EE861}" presName="ParentBackground" presStyleLbl="fgAcc1" presStyleIdx="0" presStyleCnt="4"/>
      <dgm:spPr/>
    </dgm:pt>
    <dgm:pt modelId="{9037C505-B6CA-4C56-BE27-6846672BEAF0}" type="pres">
      <dgm:prSet presAssocID="{5F65DF98-EEAD-4408-B888-9B063D7EE861}" presName="Parent4" presStyleLbl="revTx" presStyleIdx="0" presStyleCnt="0">
        <dgm:presLayoutVars>
          <dgm:chMax val="1"/>
          <dgm:chPref val="1"/>
          <dgm:bulletEnabled val="1"/>
        </dgm:presLayoutVars>
      </dgm:prSet>
      <dgm:spPr/>
    </dgm:pt>
    <dgm:pt modelId="{4559DCC5-96E0-4243-85A7-690168D27F5B}" type="pres">
      <dgm:prSet presAssocID="{DC133CB0-E735-4105-A324-54F38B9ADCEF}" presName="Accent3" presStyleCnt="0"/>
      <dgm:spPr/>
    </dgm:pt>
    <dgm:pt modelId="{F2396073-8986-4FBC-B978-B20371ED7BF7}" type="pres">
      <dgm:prSet presAssocID="{DC133CB0-E735-4105-A324-54F38B9ADCEF}" presName="Accent" presStyleLbl="node1" presStyleIdx="1" presStyleCnt="4"/>
      <dgm:spPr/>
    </dgm:pt>
    <dgm:pt modelId="{64FA3E3B-1033-4B3E-A4E9-1AB03F621FA8}" type="pres">
      <dgm:prSet presAssocID="{DC133CB0-E735-4105-A324-54F38B9ADCEF}" presName="ParentBackground3" presStyleCnt="0"/>
      <dgm:spPr/>
    </dgm:pt>
    <dgm:pt modelId="{7BC33773-17DC-4EED-A491-6CF4F9C6F3F3}" type="pres">
      <dgm:prSet presAssocID="{DC133CB0-E735-4105-A324-54F38B9ADCEF}" presName="ParentBackground" presStyleLbl="fgAcc1" presStyleIdx="1" presStyleCnt="4"/>
      <dgm:spPr/>
    </dgm:pt>
    <dgm:pt modelId="{D89299A8-C3E0-476F-B72A-8F9034F0742D}" type="pres">
      <dgm:prSet presAssocID="{DC133CB0-E735-4105-A324-54F38B9ADCEF}" presName="Parent3" presStyleLbl="revTx" presStyleIdx="0" presStyleCnt="0">
        <dgm:presLayoutVars>
          <dgm:chMax val="1"/>
          <dgm:chPref val="1"/>
          <dgm:bulletEnabled val="1"/>
        </dgm:presLayoutVars>
      </dgm:prSet>
      <dgm:spPr/>
    </dgm:pt>
    <dgm:pt modelId="{A2025498-E3EB-462F-ABED-F9F5B6F27649}" type="pres">
      <dgm:prSet presAssocID="{B5D2C8B3-3299-4F4E-BC91-65FF88EF9881}" presName="Accent2" presStyleCnt="0"/>
      <dgm:spPr/>
    </dgm:pt>
    <dgm:pt modelId="{42DEF3FB-46EE-4F2B-94F3-AED515DDFB15}" type="pres">
      <dgm:prSet presAssocID="{B5D2C8B3-3299-4F4E-BC91-65FF88EF9881}" presName="Accent" presStyleLbl="node1" presStyleIdx="2" presStyleCnt="4"/>
      <dgm:spPr/>
    </dgm:pt>
    <dgm:pt modelId="{CE2470DC-3127-4F07-BF25-34AB6A7E8CE9}" type="pres">
      <dgm:prSet presAssocID="{B5D2C8B3-3299-4F4E-BC91-65FF88EF9881}" presName="ParentBackground2" presStyleCnt="0"/>
      <dgm:spPr/>
    </dgm:pt>
    <dgm:pt modelId="{1BD8EA56-E0AF-4731-9481-78FCF1BDC0C7}" type="pres">
      <dgm:prSet presAssocID="{B5D2C8B3-3299-4F4E-BC91-65FF88EF9881}" presName="ParentBackground" presStyleLbl="fgAcc1" presStyleIdx="2" presStyleCnt="4"/>
      <dgm:spPr/>
    </dgm:pt>
    <dgm:pt modelId="{0FF39B9B-3C01-4FE1-A9EF-88243CF5D983}" type="pres">
      <dgm:prSet presAssocID="{B5D2C8B3-3299-4F4E-BC91-65FF88EF9881}" presName="Parent2" presStyleLbl="revTx" presStyleIdx="0" presStyleCnt="0">
        <dgm:presLayoutVars>
          <dgm:chMax val="1"/>
          <dgm:chPref val="1"/>
          <dgm:bulletEnabled val="1"/>
        </dgm:presLayoutVars>
      </dgm:prSet>
      <dgm:spPr/>
    </dgm:pt>
    <dgm:pt modelId="{1D2F4B09-F97E-4083-9986-F9D260A193FE}" type="pres">
      <dgm:prSet presAssocID="{0B6FD4FA-5D05-4F55-A2AE-5D83883A0EFE}" presName="Accent1" presStyleCnt="0"/>
      <dgm:spPr/>
    </dgm:pt>
    <dgm:pt modelId="{ED02C9B0-2860-4239-81E9-7DD9D3EB23CB}" type="pres">
      <dgm:prSet presAssocID="{0B6FD4FA-5D05-4F55-A2AE-5D83883A0EFE}" presName="Accent" presStyleLbl="node1" presStyleIdx="3" presStyleCnt="4"/>
      <dgm:spPr/>
    </dgm:pt>
    <dgm:pt modelId="{39E86BE5-92CC-4E7E-AD77-78BA6538ACB6}" type="pres">
      <dgm:prSet presAssocID="{0B6FD4FA-5D05-4F55-A2AE-5D83883A0EFE}" presName="ParentBackground1" presStyleCnt="0"/>
      <dgm:spPr/>
    </dgm:pt>
    <dgm:pt modelId="{7AAF0D78-3AB1-42F2-AD62-B868CA616BA8}" type="pres">
      <dgm:prSet presAssocID="{0B6FD4FA-5D05-4F55-A2AE-5D83883A0EFE}" presName="ParentBackground" presStyleLbl="fgAcc1" presStyleIdx="3" presStyleCnt="4"/>
      <dgm:spPr/>
    </dgm:pt>
    <dgm:pt modelId="{D7EDFD11-D4D5-4258-8DEB-49719F5194B5}" type="pres">
      <dgm:prSet presAssocID="{0B6FD4FA-5D05-4F55-A2AE-5D83883A0EFE}" presName="Parent1" presStyleLbl="revTx" presStyleIdx="0" presStyleCnt="0">
        <dgm:presLayoutVars>
          <dgm:chMax val="1"/>
          <dgm:chPref val="1"/>
          <dgm:bulletEnabled val="1"/>
        </dgm:presLayoutVars>
      </dgm:prSet>
      <dgm:spPr/>
    </dgm:pt>
  </dgm:ptLst>
  <dgm:cxnLst>
    <dgm:cxn modelId="{BD5AD61E-F6E0-4B68-8B53-8AB7428D76A4}" type="presOf" srcId="{5F65DF98-EEAD-4408-B888-9B063D7EE861}" destId="{80D3C058-86FD-4BFE-9B18-E51712DF33A9}" srcOrd="0" destOrd="0" presId="urn:microsoft.com/office/officeart/2011/layout/CircleProcess"/>
    <dgm:cxn modelId="{716B3E2C-B74D-4D7C-A502-49F20AF08B5C}" type="presOf" srcId="{0B6FD4FA-5D05-4F55-A2AE-5D83883A0EFE}" destId="{7AAF0D78-3AB1-42F2-AD62-B868CA616BA8}" srcOrd="0" destOrd="0" presId="urn:microsoft.com/office/officeart/2011/layout/CircleProcess"/>
    <dgm:cxn modelId="{6227D02C-60CD-44B7-8A92-7D83E97B25D1}" type="presOf" srcId="{B5D2C8B3-3299-4F4E-BC91-65FF88EF9881}" destId="{1BD8EA56-E0AF-4731-9481-78FCF1BDC0C7}" srcOrd="0" destOrd="0" presId="urn:microsoft.com/office/officeart/2011/layout/CircleProcess"/>
    <dgm:cxn modelId="{C8295C4F-FD6F-4FBD-BB13-EB2AF8F9D126}" srcId="{FB8AF457-1041-45BF-A0FC-FEF6C661386F}" destId="{0B6FD4FA-5D05-4F55-A2AE-5D83883A0EFE}" srcOrd="0" destOrd="0" parTransId="{4FEA4B14-4AC5-44B0-861F-76F4F16FD979}" sibTransId="{44D5DD64-F7B1-415C-8189-B5A7B1CFCDDE}"/>
    <dgm:cxn modelId="{73C13070-8490-4C41-BC57-AD9808B2A9B4}" type="presOf" srcId="{0B6FD4FA-5D05-4F55-A2AE-5D83883A0EFE}" destId="{D7EDFD11-D4D5-4258-8DEB-49719F5194B5}" srcOrd="1" destOrd="0" presId="urn:microsoft.com/office/officeart/2011/layout/CircleProcess"/>
    <dgm:cxn modelId="{000FD37F-01E7-4ED1-A4B0-F743850DDD2A}" srcId="{FB8AF457-1041-45BF-A0FC-FEF6C661386F}" destId="{DC133CB0-E735-4105-A324-54F38B9ADCEF}" srcOrd="2" destOrd="0" parTransId="{63C3EF0E-0E8B-4F2D-BE33-65A4F82257EB}" sibTransId="{15D47866-FC1B-432F-A1FB-496A4771725B}"/>
    <dgm:cxn modelId="{483BF2AF-2C25-4FA3-A45A-751A31766145}" type="presOf" srcId="{DC133CB0-E735-4105-A324-54F38B9ADCEF}" destId="{D89299A8-C3E0-476F-B72A-8F9034F0742D}" srcOrd="1" destOrd="0" presId="urn:microsoft.com/office/officeart/2011/layout/CircleProcess"/>
    <dgm:cxn modelId="{C041EEBB-4F49-445B-AA53-71058C768CE3}" type="presOf" srcId="{DC133CB0-E735-4105-A324-54F38B9ADCEF}" destId="{7BC33773-17DC-4EED-A491-6CF4F9C6F3F3}" srcOrd="0" destOrd="0" presId="urn:microsoft.com/office/officeart/2011/layout/CircleProcess"/>
    <dgm:cxn modelId="{99389BBF-6606-4AFE-A4B3-0A0B4BCD783D}" type="presOf" srcId="{FB8AF457-1041-45BF-A0FC-FEF6C661386F}" destId="{3079B086-1C20-442B-B41D-7A9A0333759F}" srcOrd="0" destOrd="0" presId="urn:microsoft.com/office/officeart/2011/layout/CircleProcess"/>
    <dgm:cxn modelId="{743367D5-6708-4810-BFC6-6FE8B94C3D1B}" type="presOf" srcId="{B5D2C8B3-3299-4F4E-BC91-65FF88EF9881}" destId="{0FF39B9B-3C01-4FE1-A9EF-88243CF5D983}" srcOrd="1" destOrd="0" presId="urn:microsoft.com/office/officeart/2011/layout/CircleProcess"/>
    <dgm:cxn modelId="{C91BD4DA-EFB0-4430-8570-2461F2C5141E}" srcId="{FB8AF457-1041-45BF-A0FC-FEF6C661386F}" destId="{5F65DF98-EEAD-4408-B888-9B063D7EE861}" srcOrd="3" destOrd="0" parTransId="{D6C308B1-A3B6-4DAC-BF9E-0F7C5E5D4AF1}" sibTransId="{021B0BEE-6592-483E-8A9B-C233C069DA89}"/>
    <dgm:cxn modelId="{C7F5DCDC-6D59-441E-B020-EC3E3A013796}" srcId="{FB8AF457-1041-45BF-A0FC-FEF6C661386F}" destId="{B5D2C8B3-3299-4F4E-BC91-65FF88EF9881}" srcOrd="1" destOrd="0" parTransId="{19AAAA5C-9336-43E0-94A6-1AB865B96C4B}" sibTransId="{43F534F0-75D6-4FF6-AE53-0AA50CE6F3A7}"/>
    <dgm:cxn modelId="{4C2956FB-4634-46B7-86CA-66FEEADCC75D}" type="presOf" srcId="{5F65DF98-EEAD-4408-B888-9B063D7EE861}" destId="{9037C505-B6CA-4C56-BE27-6846672BEAF0}" srcOrd="1" destOrd="0" presId="urn:microsoft.com/office/officeart/2011/layout/CircleProcess"/>
    <dgm:cxn modelId="{BCF10944-455C-4D53-8DD5-8998177A31CA}" type="presParOf" srcId="{3079B086-1C20-442B-B41D-7A9A0333759F}" destId="{19D755BD-DB82-4A44-8140-54E1F51D2F4B}" srcOrd="0" destOrd="0" presId="urn:microsoft.com/office/officeart/2011/layout/CircleProcess"/>
    <dgm:cxn modelId="{C8A11B77-B16B-48BB-B764-6AA25A3B4EE2}" type="presParOf" srcId="{19D755BD-DB82-4A44-8140-54E1F51D2F4B}" destId="{53AD8B81-DF0A-4242-873C-E72F17F9D64C}" srcOrd="0" destOrd="0" presId="urn:microsoft.com/office/officeart/2011/layout/CircleProcess"/>
    <dgm:cxn modelId="{EFCEB3DA-A0DF-44CA-9D5D-977C235B25DB}" type="presParOf" srcId="{3079B086-1C20-442B-B41D-7A9A0333759F}" destId="{79FF2197-BB7D-4A14-8346-4B03517FC5AA}" srcOrd="1" destOrd="0" presId="urn:microsoft.com/office/officeart/2011/layout/CircleProcess"/>
    <dgm:cxn modelId="{047DA73A-2F17-4BDC-B62B-80400CA95060}" type="presParOf" srcId="{79FF2197-BB7D-4A14-8346-4B03517FC5AA}" destId="{80D3C058-86FD-4BFE-9B18-E51712DF33A9}" srcOrd="0" destOrd="0" presId="urn:microsoft.com/office/officeart/2011/layout/CircleProcess"/>
    <dgm:cxn modelId="{CEE0E71B-E92C-4BEB-85D2-499B76601572}" type="presParOf" srcId="{3079B086-1C20-442B-B41D-7A9A0333759F}" destId="{9037C505-B6CA-4C56-BE27-6846672BEAF0}" srcOrd="2" destOrd="0" presId="urn:microsoft.com/office/officeart/2011/layout/CircleProcess"/>
    <dgm:cxn modelId="{5335BE43-B750-4D23-8406-E337038F0E28}" type="presParOf" srcId="{3079B086-1C20-442B-B41D-7A9A0333759F}" destId="{4559DCC5-96E0-4243-85A7-690168D27F5B}" srcOrd="3" destOrd="0" presId="urn:microsoft.com/office/officeart/2011/layout/CircleProcess"/>
    <dgm:cxn modelId="{EAA03AFC-D8E6-4A5E-8DAF-D18B92CF43A1}" type="presParOf" srcId="{4559DCC5-96E0-4243-85A7-690168D27F5B}" destId="{F2396073-8986-4FBC-B978-B20371ED7BF7}" srcOrd="0" destOrd="0" presId="urn:microsoft.com/office/officeart/2011/layout/CircleProcess"/>
    <dgm:cxn modelId="{89189A28-6BAF-461B-A004-0C38D4DF2C74}" type="presParOf" srcId="{3079B086-1C20-442B-B41D-7A9A0333759F}" destId="{64FA3E3B-1033-4B3E-A4E9-1AB03F621FA8}" srcOrd="4" destOrd="0" presId="urn:microsoft.com/office/officeart/2011/layout/CircleProcess"/>
    <dgm:cxn modelId="{25EE79C0-4580-4D20-9E39-1F1746EA87B0}" type="presParOf" srcId="{64FA3E3B-1033-4B3E-A4E9-1AB03F621FA8}" destId="{7BC33773-17DC-4EED-A491-6CF4F9C6F3F3}" srcOrd="0" destOrd="0" presId="urn:microsoft.com/office/officeart/2011/layout/CircleProcess"/>
    <dgm:cxn modelId="{6DA25000-46BB-4B95-B1FE-D26641BB67F3}" type="presParOf" srcId="{3079B086-1C20-442B-B41D-7A9A0333759F}" destId="{D89299A8-C3E0-476F-B72A-8F9034F0742D}" srcOrd="5" destOrd="0" presId="urn:microsoft.com/office/officeart/2011/layout/CircleProcess"/>
    <dgm:cxn modelId="{5586CC4C-A2A7-4A7C-8125-FFA9E0B5CC5B}" type="presParOf" srcId="{3079B086-1C20-442B-B41D-7A9A0333759F}" destId="{A2025498-E3EB-462F-ABED-F9F5B6F27649}" srcOrd="6" destOrd="0" presId="urn:microsoft.com/office/officeart/2011/layout/CircleProcess"/>
    <dgm:cxn modelId="{AFB19A56-8172-4543-94C7-1139DF01284D}" type="presParOf" srcId="{A2025498-E3EB-462F-ABED-F9F5B6F27649}" destId="{42DEF3FB-46EE-4F2B-94F3-AED515DDFB15}" srcOrd="0" destOrd="0" presId="urn:microsoft.com/office/officeart/2011/layout/CircleProcess"/>
    <dgm:cxn modelId="{041163D3-42EA-4540-85FA-3795B121BBDC}" type="presParOf" srcId="{3079B086-1C20-442B-B41D-7A9A0333759F}" destId="{CE2470DC-3127-4F07-BF25-34AB6A7E8CE9}" srcOrd="7" destOrd="0" presId="urn:microsoft.com/office/officeart/2011/layout/CircleProcess"/>
    <dgm:cxn modelId="{CE0B45AA-E353-4C05-A278-9F3039A75CEB}" type="presParOf" srcId="{CE2470DC-3127-4F07-BF25-34AB6A7E8CE9}" destId="{1BD8EA56-E0AF-4731-9481-78FCF1BDC0C7}" srcOrd="0" destOrd="0" presId="urn:microsoft.com/office/officeart/2011/layout/CircleProcess"/>
    <dgm:cxn modelId="{8FAF808A-E6E6-4A71-907A-0FDF1551596A}" type="presParOf" srcId="{3079B086-1C20-442B-B41D-7A9A0333759F}" destId="{0FF39B9B-3C01-4FE1-A9EF-88243CF5D983}" srcOrd="8" destOrd="0" presId="urn:microsoft.com/office/officeart/2011/layout/CircleProcess"/>
    <dgm:cxn modelId="{A2010FEF-8D27-4455-88B6-BBAB0051CCB6}" type="presParOf" srcId="{3079B086-1C20-442B-B41D-7A9A0333759F}" destId="{1D2F4B09-F97E-4083-9986-F9D260A193FE}" srcOrd="9" destOrd="0" presId="urn:microsoft.com/office/officeart/2011/layout/CircleProcess"/>
    <dgm:cxn modelId="{9526BCEE-F873-4039-A495-BFECEC340F39}" type="presParOf" srcId="{1D2F4B09-F97E-4083-9986-F9D260A193FE}" destId="{ED02C9B0-2860-4239-81E9-7DD9D3EB23CB}" srcOrd="0" destOrd="0" presId="urn:microsoft.com/office/officeart/2011/layout/CircleProcess"/>
    <dgm:cxn modelId="{98F20A43-62A1-47EB-9122-F5B6A49C49CC}" type="presParOf" srcId="{3079B086-1C20-442B-B41D-7A9A0333759F}" destId="{39E86BE5-92CC-4E7E-AD77-78BA6538ACB6}" srcOrd="10" destOrd="0" presId="urn:microsoft.com/office/officeart/2011/layout/CircleProcess"/>
    <dgm:cxn modelId="{80725B34-7FFA-413B-9E49-C08A9A143C4E}" type="presParOf" srcId="{39E86BE5-92CC-4E7E-AD77-78BA6538ACB6}" destId="{7AAF0D78-3AB1-42F2-AD62-B868CA616BA8}" srcOrd="0" destOrd="0" presId="urn:microsoft.com/office/officeart/2011/layout/CircleProcess"/>
    <dgm:cxn modelId="{7B46591B-FCEA-4EA7-85EF-0CE5E5A686BC}" type="presParOf" srcId="{3079B086-1C20-442B-B41D-7A9A0333759F}" destId="{D7EDFD11-D4D5-4258-8DEB-49719F5194B5}" srcOrd="11"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3DBDAE8-EC43-43C5-B7FC-7B7CDD4E6EC6}" type="doc">
      <dgm:prSet loTypeId="urn:microsoft.com/office/officeart/2005/8/layout/hProcess11" loCatId="process" qsTypeId="urn:microsoft.com/office/officeart/2005/8/quickstyle/simple1" qsCatId="simple" csTypeId="urn:microsoft.com/office/officeart/2005/8/colors/colorful1" csCatId="colorful" phldr="1"/>
      <dgm:spPr/>
    </dgm:pt>
    <dgm:pt modelId="{DF8295CF-63F2-45BE-8C0F-C9E622AA25C3}">
      <dgm:prSet custT="1"/>
      <dgm:spPr/>
      <dgm:t>
        <a:bodyPr/>
        <a:lstStyle/>
        <a:p>
          <a:pPr algn="ctr" rtl="1"/>
          <a:r>
            <a:rPr lang="ar-EG" sz="2800" b="1" dirty="0">
              <a:solidFill>
                <a:srgbClr val="C0504D"/>
              </a:solidFill>
              <a:cs typeface="+mj-cs"/>
            </a:rPr>
            <a:t>العالم هانزسيلي </a:t>
          </a:r>
          <a:endParaRPr lang="en-US" sz="2800" b="1" dirty="0">
            <a:solidFill>
              <a:srgbClr val="C0504D"/>
            </a:solidFill>
            <a:cs typeface="+mj-cs"/>
          </a:endParaRPr>
        </a:p>
      </dgm:t>
    </dgm:pt>
    <dgm:pt modelId="{C1C43584-9342-4A5E-A3A6-E927D8077A5D}" type="parTrans" cxnId="{92E5D82D-7541-4E09-8B91-6E92E2F2E3D7}">
      <dgm:prSet/>
      <dgm:spPr/>
      <dgm:t>
        <a:bodyPr/>
        <a:lstStyle/>
        <a:p>
          <a:pPr algn="ctr" rtl="1"/>
          <a:endParaRPr lang="en-US" sz="2800" b="1">
            <a:cs typeface="+mj-cs"/>
          </a:endParaRPr>
        </a:p>
      </dgm:t>
    </dgm:pt>
    <dgm:pt modelId="{624C4115-4C35-488B-B8D3-F46C87A24719}" type="sibTrans" cxnId="{92E5D82D-7541-4E09-8B91-6E92E2F2E3D7}">
      <dgm:prSet/>
      <dgm:spPr/>
      <dgm:t>
        <a:bodyPr/>
        <a:lstStyle/>
        <a:p>
          <a:pPr algn="ctr" rtl="1"/>
          <a:endParaRPr lang="en-US" sz="2800" b="1">
            <a:cs typeface="+mj-cs"/>
          </a:endParaRPr>
        </a:p>
      </dgm:t>
    </dgm:pt>
    <dgm:pt modelId="{D2627E2C-22D8-4F83-BAE1-B8298E85BBEA}">
      <dgm:prSet custT="1"/>
      <dgm:spPr/>
      <dgm:t>
        <a:bodyPr/>
        <a:lstStyle/>
        <a:p>
          <a:pPr algn="ctr" rtl="1"/>
          <a:r>
            <a:rPr lang="ar-EG" sz="2800" b="1" dirty="0">
              <a:solidFill>
                <a:srgbClr val="9BBB59"/>
              </a:solidFill>
              <a:cs typeface="+mj-cs"/>
            </a:rPr>
            <a:t>العالم مك جرات </a:t>
          </a:r>
          <a:endParaRPr lang="en-US" sz="2800" b="1" dirty="0">
            <a:solidFill>
              <a:srgbClr val="9BBB59"/>
            </a:solidFill>
            <a:cs typeface="+mj-cs"/>
          </a:endParaRPr>
        </a:p>
      </dgm:t>
    </dgm:pt>
    <dgm:pt modelId="{7685CCC6-7F1C-424B-B572-A5C029AB06C5}" type="parTrans" cxnId="{6C15F259-9808-4A5B-B8F5-6D1C9B522A8A}">
      <dgm:prSet/>
      <dgm:spPr/>
      <dgm:t>
        <a:bodyPr/>
        <a:lstStyle/>
        <a:p>
          <a:pPr algn="ctr" rtl="1"/>
          <a:endParaRPr lang="en-US" sz="2800" b="1">
            <a:cs typeface="+mj-cs"/>
          </a:endParaRPr>
        </a:p>
      </dgm:t>
    </dgm:pt>
    <dgm:pt modelId="{B4D8D1A2-C806-4ECE-BC51-3DB88A4997C4}" type="sibTrans" cxnId="{6C15F259-9808-4A5B-B8F5-6D1C9B522A8A}">
      <dgm:prSet/>
      <dgm:spPr/>
      <dgm:t>
        <a:bodyPr/>
        <a:lstStyle/>
        <a:p>
          <a:pPr algn="ctr" rtl="1"/>
          <a:endParaRPr lang="en-US" sz="2800" b="1">
            <a:cs typeface="+mj-cs"/>
          </a:endParaRPr>
        </a:p>
      </dgm:t>
    </dgm:pt>
    <dgm:pt modelId="{A33E9158-BF96-4602-BA4F-E37A6CC4A969}">
      <dgm:prSet custT="1"/>
      <dgm:spPr/>
      <dgm:t>
        <a:bodyPr/>
        <a:lstStyle/>
        <a:p>
          <a:pPr algn="ctr" rtl="1"/>
          <a:r>
            <a:rPr lang="ar-EG" sz="2800" b="1" dirty="0">
              <a:solidFill>
                <a:srgbClr val="8064A2"/>
              </a:solidFill>
              <a:cs typeface="+mj-cs"/>
            </a:rPr>
            <a:t>كوكس ومكاي </a:t>
          </a:r>
          <a:endParaRPr lang="en-US" sz="2800" b="1" dirty="0">
            <a:solidFill>
              <a:srgbClr val="8064A2"/>
            </a:solidFill>
            <a:cs typeface="+mj-cs"/>
          </a:endParaRPr>
        </a:p>
      </dgm:t>
    </dgm:pt>
    <dgm:pt modelId="{FD135DBC-1C3F-4E34-8EB3-7B3DABEC7FF8}" type="parTrans" cxnId="{E3DA22F7-A66F-403F-8F58-DD405D61C21C}">
      <dgm:prSet/>
      <dgm:spPr/>
      <dgm:t>
        <a:bodyPr/>
        <a:lstStyle/>
        <a:p>
          <a:pPr algn="ctr" rtl="1"/>
          <a:endParaRPr lang="en-US" sz="2800" b="1">
            <a:cs typeface="+mj-cs"/>
          </a:endParaRPr>
        </a:p>
      </dgm:t>
    </dgm:pt>
    <dgm:pt modelId="{4E9686EE-5B97-412A-86AB-4A41252B1CF3}" type="sibTrans" cxnId="{E3DA22F7-A66F-403F-8F58-DD405D61C21C}">
      <dgm:prSet/>
      <dgm:spPr/>
      <dgm:t>
        <a:bodyPr/>
        <a:lstStyle/>
        <a:p>
          <a:pPr algn="ctr" rtl="1"/>
          <a:endParaRPr lang="en-US" sz="2800" b="1">
            <a:cs typeface="+mj-cs"/>
          </a:endParaRPr>
        </a:p>
      </dgm:t>
    </dgm:pt>
    <dgm:pt modelId="{23BEFF28-5079-4006-A569-F26627273550}" type="pres">
      <dgm:prSet presAssocID="{13DBDAE8-EC43-43C5-B7FC-7B7CDD4E6EC6}" presName="Name0" presStyleCnt="0">
        <dgm:presLayoutVars>
          <dgm:dir/>
          <dgm:resizeHandles val="exact"/>
        </dgm:presLayoutVars>
      </dgm:prSet>
      <dgm:spPr/>
    </dgm:pt>
    <dgm:pt modelId="{A7D115EE-C32D-4000-8E83-11CB66A99ACE}" type="pres">
      <dgm:prSet presAssocID="{13DBDAE8-EC43-43C5-B7FC-7B7CDD4E6EC6}" presName="arrow" presStyleLbl="bgShp" presStyleIdx="0" presStyleCnt="1"/>
      <dgm:spPr/>
    </dgm:pt>
    <dgm:pt modelId="{DED5B1F3-3762-4B7B-92E1-16D72AF54213}" type="pres">
      <dgm:prSet presAssocID="{13DBDAE8-EC43-43C5-B7FC-7B7CDD4E6EC6}" presName="points" presStyleCnt="0"/>
      <dgm:spPr/>
    </dgm:pt>
    <dgm:pt modelId="{C3AA32C3-4717-49DF-92A3-5DDB1B322846}" type="pres">
      <dgm:prSet presAssocID="{DF8295CF-63F2-45BE-8C0F-C9E622AA25C3}" presName="compositeA" presStyleCnt="0"/>
      <dgm:spPr/>
    </dgm:pt>
    <dgm:pt modelId="{82CFB397-A63E-4462-9222-56C157EDDC7F}" type="pres">
      <dgm:prSet presAssocID="{DF8295CF-63F2-45BE-8C0F-C9E622AA25C3}" presName="textA" presStyleLbl="revTx" presStyleIdx="0" presStyleCnt="3">
        <dgm:presLayoutVars>
          <dgm:bulletEnabled val="1"/>
        </dgm:presLayoutVars>
      </dgm:prSet>
      <dgm:spPr/>
    </dgm:pt>
    <dgm:pt modelId="{998AEE19-0D6A-4878-90BE-91DE70EDE3D0}" type="pres">
      <dgm:prSet presAssocID="{DF8295CF-63F2-45BE-8C0F-C9E622AA25C3}" presName="circleA" presStyleLbl="node1" presStyleIdx="0" presStyleCnt="3"/>
      <dgm:spPr/>
    </dgm:pt>
    <dgm:pt modelId="{C7F92D5F-4675-4DB0-97AB-87E158068DA8}" type="pres">
      <dgm:prSet presAssocID="{DF8295CF-63F2-45BE-8C0F-C9E622AA25C3}" presName="spaceA" presStyleCnt="0"/>
      <dgm:spPr/>
    </dgm:pt>
    <dgm:pt modelId="{CE5CA2B2-6433-4305-89C9-D8F0FB586385}" type="pres">
      <dgm:prSet presAssocID="{624C4115-4C35-488B-B8D3-F46C87A24719}" presName="space" presStyleCnt="0"/>
      <dgm:spPr/>
    </dgm:pt>
    <dgm:pt modelId="{2FE5E16E-70CD-4E84-B89D-52A26BDE834C}" type="pres">
      <dgm:prSet presAssocID="{D2627E2C-22D8-4F83-BAE1-B8298E85BBEA}" presName="compositeB" presStyleCnt="0"/>
      <dgm:spPr/>
    </dgm:pt>
    <dgm:pt modelId="{F12A5140-600B-4121-B2DA-D2F94280FBCD}" type="pres">
      <dgm:prSet presAssocID="{D2627E2C-22D8-4F83-BAE1-B8298E85BBEA}" presName="textB" presStyleLbl="revTx" presStyleIdx="1" presStyleCnt="3">
        <dgm:presLayoutVars>
          <dgm:bulletEnabled val="1"/>
        </dgm:presLayoutVars>
      </dgm:prSet>
      <dgm:spPr/>
    </dgm:pt>
    <dgm:pt modelId="{714D7E74-CA87-470A-B07F-32308100B498}" type="pres">
      <dgm:prSet presAssocID="{D2627E2C-22D8-4F83-BAE1-B8298E85BBEA}" presName="circleB" presStyleLbl="node1" presStyleIdx="1" presStyleCnt="3"/>
      <dgm:spPr/>
    </dgm:pt>
    <dgm:pt modelId="{9C676053-4043-4CD6-B163-56EA7FBB3CF6}" type="pres">
      <dgm:prSet presAssocID="{D2627E2C-22D8-4F83-BAE1-B8298E85BBEA}" presName="spaceB" presStyleCnt="0"/>
      <dgm:spPr/>
    </dgm:pt>
    <dgm:pt modelId="{032C0FA8-A402-4A74-BBCB-508620D1D274}" type="pres">
      <dgm:prSet presAssocID="{B4D8D1A2-C806-4ECE-BC51-3DB88A4997C4}" presName="space" presStyleCnt="0"/>
      <dgm:spPr/>
    </dgm:pt>
    <dgm:pt modelId="{D097B0F9-8550-4EF5-8BB9-BFEEF1AE01CD}" type="pres">
      <dgm:prSet presAssocID="{A33E9158-BF96-4602-BA4F-E37A6CC4A969}" presName="compositeA" presStyleCnt="0"/>
      <dgm:spPr/>
    </dgm:pt>
    <dgm:pt modelId="{ED30DA84-6535-4480-9104-D712ACB00AEA}" type="pres">
      <dgm:prSet presAssocID="{A33E9158-BF96-4602-BA4F-E37A6CC4A969}" presName="textA" presStyleLbl="revTx" presStyleIdx="2" presStyleCnt="3">
        <dgm:presLayoutVars>
          <dgm:bulletEnabled val="1"/>
        </dgm:presLayoutVars>
      </dgm:prSet>
      <dgm:spPr/>
    </dgm:pt>
    <dgm:pt modelId="{ABC9026F-4083-4D8A-BB9C-A8CC65661A76}" type="pres">
      <dgm:prSet presAssocID="{A33E9158-BF96-4602-BA4F-E37A6CC4A969}" presName="circleA" presStyleLbl="node1" presStyleIdx="2" presStyleCnt="3"/>
      <dgm:spPr/>
    </dgm:pt>
    <dgm:pt modelId="{0AFA9167-8D6C-45B7-8227-3D8B98DC4E1E}" type="pres">
      <dgm:prSet presAssocID="{A33E9158-BF96-4602-BA4F-E37A6CC4A969}" presName="spaceA" presStyleCnt="0"/>
      <dgm:spPr/>
    </dgm:pt>
  </dgm:ptLst>
  <dgm:cxnLst>
    <dgm:cxn modelId="{39592C10-5DA6-414F-A7FA-0A18BDD2D553}" type="presOf" srcId="{D2627E2C-22D8-4F83-BAE1-B8298E85BBEA}" destId="{F12A5140-600B-4121-B2DA-D2F94280FBCD}" srcOrd="0" destOrd="0" presId="urn:microsoft.com/office/officeart/2005/8/layout/hProcess11"/>
    <dgm:cxn modelId="{92E5D82D-7541-4E09-8B91-6E92E2F2E3D7}" srcId="{13DBDAE8-EC43-43C5-B7FC-7B7CDD4E6EC6}" destId="{DF8295CF-63F2-45BE-8C0F-C9E622AA25C3}" srcOrd="0" destOrd="0" parTransId="{C1C43584-9342-4A5E-A3A6-E927D8077A5D}" sibTransId="{624C4115-4C35-488B-B8D3-F46C87A24719}"/>
    <dgm:cxn modelId="{0FFDF441-0585-4147-BF35-A3E9468E6A72}" type="presOf" srcId="{A33E9158-BF96-4602-BA4F-E37A6CC4A969}" destId="{ED30DA84-6535-4480-9104-D712ACB00AEA}" srcOrd="0" destOrd="0" presId="urn:microsoft.com/office/officeart/2005/8/layout/hProcess11"/>
    <dgm:cxn modelId="{6C15F259-9808-4A5B-B8F5-6D1C9B522A8A}" srcId="{13DBDAE8-EC43-43C5-B7FC-7B7CDD4E6EC6}" destId="{D2627E2C-22D8-4F83-BAE1-B8298E85BBEA}" srcOrd="1" destOrd="0" parTransId="{7685CCC6-7F1C-424B-B572-A5C029AB06C5}" sibTransId="{B4D8D1A2-C806-4ECE-BC51-3DB88A4997C4}"/>
    <dgm:cxn modelId="{0656779A-69F2-4AFE-83D0-3F63DB4546AC}" type="presOf" srcId="{DF8295CF-63F2-45BE-8C0F-C9E622AA25C3}" destId="{82CFB397-A63E-4462-9222-56C157EDDC7F}" srcOrd="0" destOrd="0" presId="urn:microsoft.com/office/officeart/2005/8/layout/hProcess11"/>
    <dgm:cxn modelId="{EEC7ADA9-8466-45A3-B686-8C9A9651C673}" type="presOf" srcId="{13DBDAE8-EC43-43C5-B7FC-7B7CDD4E6EC6}" destId="{23BEFF28-5079-4006-A569-F26627273550}" srcOrd="0" destOrd="0" presId="urn:microsoft.com/office/officeart/2005/8/layout/hProcess11"/>
    <dgm:cxn modelId="{E3DA22F7-A66F-403F-8F58-DD405D61C21C}" srcId="{13DBDAE8-EC43-43C5-B7FC-7B7CDD4E6EC6}" destId="{A33E9158-BF96-4602-BA4F-E37A6CC4A969}" srcOrd="2" destOrd="0" parTransId="{FD135DBC-1C3F-4E34-8EB3-7B3DABEC7FF8}" sibTransId="{4E9686EE-5B97-412A-86AB-4A41252B1CF3}"/>
    <dgm:cxn modelId="{6B5CBB14-4FBE-41A6-8BB1-AF642FEED27B}" type="presParOf" srcId="{23BEFF28-5079-4006-A569-F26627273550}" destId="{A7D115EE-C32D-4000-8E83-11CB66A99ACE}" srcOrd="0" destOrd="0" presId="urn:microsoft.com/office/officeart/2005/8/layout/hProcess11"/>
    <dgm:cxn modelId="{BBCCE837-BBF7-46E5-A925-0069D32BC1D7}" type="presParOf" srcId="{23BEFF28-5079-4006-A569-F26627273550}" destId="{DED5B1F3-3762-4B7B-92E1-16D72AF54213}" srcOrd="1" destOrd="0" presId="urn:microsoft.com/office/officeart/2005/8/layout/hProcess11"/>
    <dgm:cxn modelId="{063CFBBA-6A9F-4E89-8DEF-A991F3447EDB}" type="presParOf" srcId="{DED5B1F3-3762-4B7B-92E1-16D72AF54213}" destId="{C3AA32C3-4717-49DF-92A3-5DDB1B322846}" srcOrd="0" destOrd="0" presId="urn:microsoft.com/office/officeart/2005/8/layout/hProcess11"/>
    <dgm:cxn modelId="{29A708D5-C576-46EB-B6BE-7BD374DFC828}" type="presParOf" srcId="{C3AA32C3-4717-49DF-92A3-5DDB1B322846}" destId="{82CFB397-A63E-4462-9222-56C157EDDC7F}" srcOrd="0" destOrd="0" presId="urn:microsoft.com/office/officeart/2005/8/layout/hProcess11"/>
    <dgm:cxn modelId="{E6F1631E-86F0-4227-A05A-3C3FD78C4D40}" type="presParOf" srcId="{C3AA32C3-4717-49DF-92A3-5DDB1B322846}" destId="{998AEE19-0D6A-4878-90BE-91DE70EDE3D0}" srcOrd="1" destOrd="0" presId="urn:microsoft.com/office/officeart/2005/8/layout/hProcess11"/>
    <dgm:cxn modelId="{1CE30AF4-57B7-4D89-A4EF-C3202D2E506C}" type="presParOf" srcId="{C3AA32C3-4717-49DF-92A3-5DDB1B322846}" destId="{C7F92D5F-4675-4DB0-97AB-87E158068DA8}" srcOrd="2" destOrd="0" presId="urn:microsoft.com/office/officeart/2005/8/layout/hProcess11"/>
    <dgm:cxn modelId="{81FC165C-FC3F-4879-B73B-2E7981FAEF20}" type="presParOf" srcId="{DED5B1F3-3762-4B7B-92E1-16D72AF54213}" destId="{CE5CA2B2-6433-4305-89C9-D8F0FB586385}" srcOrd="1" destOrd="0" presId="urn:microsoft.com/office/officeart/2005/8/layout/hProcess11"/>
    <dgm:cxn modelId="{FE3418D5-BC73-4D7F-8FD3-7D18016A51C6}" type="presParOf" srcId="{DED5B1F3-3762-4B7B-92E1-16D72AF54213}" destId="{2FE5E16E-70CD-4E84-B89D-52A26BDE834C}" srcOrd="2" destOrd="0" presId="urn:microsoft.com/office/officeart/2005/8/layout/hProcess11"/>
    <dgm:cxn modelId="{76BF8A9C-5790-4250-86FE-964360D4CDA4}" type="presParOf" srcId="{2FE5E16E-70CD-4E84-B89D-52A26BDE834C}" destId="{F12A5140-600B-4121-B2DA-D2F94280FBCD}" srcOrd="0" destOrd="0" presId="urn:microsoft.com/office/officeart/2005/8/layout/hProcess11"/>
    <dgm:cxn modelId="{B5B21598-E7B4-4B4B-A7A1-7605E6BFDD02}" type="presParOf" srcId="{2FE5E16E-70CD-4E84-B89D-52A26BDE834C}" destId="{714D7E74-CA87-470A-B07F-32308100B498}" srcOrd="1" destOrd="0" presId="urn:microsoft.com/office/officeart/2005/8/layout/hProcess11"/>
    <dgm:cxn modelId="{6C4A9515-A932-4448-9E16-280AD47872A3}" type="presParOf" srcId="{2FE5E16E-70CD-4E84-B89D-52A26BDE834C}" destId="{9C676053-4043-4CD6-B163-56EA7FBB3CF6}" srcOrd="2" destOrd="0" presId="urn:microsoft.com/office/officeart/2005/8/layout/hProcess11"/>
    <dgm:cxn modelId="{BF90919E-20B9-418A-B2B0-2E2DDD92A79E}" type="presParOf" srcId="{DED5B1F3-3762-4B7B-92E1-16D72AF54213}" destId="{032C0FA8-A402-4A74-BBCB-508620D1D274}" srcOrd="3" destOrd="0" presId="urn:microsoft.com/office/officeart/2005/8/layout/hProcess11"/>
    <dgm:cxn modelId="{26204708-280E-473D-91BC-5344B6ADB319}" type="presParOf" srcId="{DED5B1F3-3762-4B7B-92E1-16D72AF54213}" destId="{D097B0F9-8550-4EF5-8BB9-BFEEF1AE01CD}" srcOrd="4" destOrd="0" presId="urn:microsoft.com/office/officeart/2005/8/layout/hProcess11"/>
    <dgm:cxn modelId="{D3F74FC4-4460-4739-B0E8-17A65E3FF546}" type="presParOf" srcId="{D097B0F9-8550-4EF5-8BB9-BFEEF1AE01CD}" destId="{ED30DA84-6535-4480-9104-D712ACB00AEA}" srcOrd="0" destOrd="0" presId="urn:microsoft.com/office/officeart/2005/8/layout/hProcess11"/>
    <dgm:cxn modelId="{8C83B117-6DB2-4726-AF04-E62436B2C60A}" type="presParOf" srcId="{D097B0F9-8550-4EF5-8BB9-BFEEF1AE01CD}" destId="{ABC9026F-4083-4D8A-BB9C-A8CC65661A76}" srcOrd="1" destOrd="0" presId="urn:microsoft.com/office/officeart/2005/8/layout/hProcess11"/>
    <dgm:cxn modelId="{5BF1A6D3-C506-4B65-9A33-761C4B10ABEC}" type="presParOf" srcId="{D097B0F9-8550-4EF5-8BB9-BFEEF1AE01CD}" destId="{0AFA9167-8D6C-45B7-8227-3D8B98DC4E1E}"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181C20-FCFF-44A8-8F7A-82897E3BACBD}">
      <dsp:nvSpPr>
        <dsp:cNvPr id="0" name=""/>
        <dsp:cNvSpPr/>
      </dsp:nvSpPr>
      <dsp:spPr>
        <a:xfrm>
          <a:off x="2638390" y="2433428"/>
          <a:ext cx="1951686" cy="19516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1">
            <a:lnSpc>
              <a:spcPct val="90000"/>
            </a:lnSpc>
            <a:spcBef>
              <a:spcPct val="0"/>
            </a:spcBef>
            <a:spcAft>
              <a:spcPct val="35000"/>
            </a:spcAft>
            <a:buNone/>
          </a:pPr>
          <a:r>
            <a:rPr lang="ar-EG" sz="2800" b="1" kern="1200" dirty="0">
              <a:cs typeface="+mj-cs"/>
            </a:rPr>
            <a:t>موضوعات الصراع</a:t>
          </a:r>
          <a:endParaRPr lang="en-US" sz="2800" b="1" kern="1200" dirty="0">
            <a:cs typeface="+mj-cs"/>
          </a:endParaRPr>
        </a:p>
      </dsp:txBody>
      <dsp:txXfrm>
        <a:off x="2924208" y="2719246"/>
        <a:ext cx="1380050" cy="1380050"/>
      </dsp:txXfrm>
    </dsp:sp>
    <dsp:sp modelId="{7C58434A-8C8E-4685-ACAD-F0E35196271E}">
      <dsp:nvSpPr>
        <dsp:cNvPr id="0" name=""/>
        <dsp:cNvSpPr/>
      </dsp:nvSpPr>
      <dsp:spPr>
        <a:xfrm rot="11700000">
          <a:off x="899206" y="2632175"/>
          <a:ext cx="1705608" cy="556230"/>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0B1F265-D117-4F44-A384-50961F9494F0}">
      <dsp:nvSpPr>
        <dsp:cNvPr id="0" name=""/>
        <dsp:cNvSpPr/>
      </dsp:nvSpPr>
      <dsp:spPr>
        <a:xfrm>
          <a:off x="1214" y="1947927"/>
          <a:ext cx="1854102" cy="148328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rtl="1">
            <a:lnSpc>
              <a:spcPct val="90000"/>
            </a:lnSpc>
            <a:spcBef>
              <a:spcPct val="0"/>
            </a:spcBef>
            <a:spcAft>
              <a:spcPct val="35000"/>
            </a:spcAft>
            <a:buNone/>
          </a:pPr>
          <a:r>
            <a:rPr lang="ar-EG" sz="2800" b="1" kern="1200">
              <a:cs typeface="+mj-cs"/>
            </a:rPr>
            <a:t>الثروة أو الموارد </a:t>
          </a:r>
          <a:endParaRPr lang="en-US" sz="2800" b="1" kern="1200" dirty="0">
            <a:cs typeface="+mj-cs"/>
          </a:endParaRPr>
        </a:p>
      </dsp:txBody>
      <dsp:txXfrm>
        <a:off x="44658" y="1991371"/>
        <a:ext cx="1767214" cy="1396393"/>
      </dsp:txXfrm>
    </dsp:sp>
    <dsp:sp modelId="{040629DF-5E11-4729-9DF9-CCEDFADD7304}">
      <dsp:nvSpPr>
        <dsp:cNvPr id="0" name=""/>
        <dsp:cNvSpPr/>
      </dsp:nvSpPr>
      <dsp:spPr>
        <a:xfrm rot="14700000">
          <a:off x="1946657" y="1383871"/>
          <a:ext cx="1705608" cy="556230"/>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97F022-AA86-4FE4-BCD3-920DFF610E24}">
      <dsp:nvSpPr>
        <dsp:cNvPr id="0" name=""/>
        <dsp:cNvSpPr/>
      </dsp:nvSpPr>
      <dsp:spPr>
        <a:xfrm>
          <a:off x="1512000" y="147443"/>
          <a:ext cx="1854102" cy="148328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rtl="1">
            <a:lnSpc>
              <a:spcPct val="90000"/>
            </a:lnSpc>
            <a:spcBef>
              <a:spcPct val="0"/>
            </a:spcBef>
            <a:spcAft>
              <a:spcPct val="35000"/>
            </a:spcAft>
            <a:buNone/>
          </a:pPr>
          <a:r>
            <a:rPr lang="ar-EG" sz="2800" b="1" kern="1200" dirty="0">
              <a:cs typeface="+mj-cs"/>
            </a:rPr>
            <a:t>السلطة </a:t>
          </a:r>
          <a:endParaRPr lang="en-US" sz="2800" b="1" kern="1200" dirty="0">
            <a:cs typeface="+mj-cs"/>
          </a:endParaRPr>
        </a:p>
      </dsp:txBody>
      <dsp:txXfrm>
        <a:off x="1555444" y="190887"/>
        <a:ext cx="1767214" cy="1396393"/>
      </dsp:txXfrm>
    </dsp:sp>
    <dsp:sp modelId="{2D5DDB39-8D33-460F-A502-ECEDD704464E}">
      <dsp:nvSpPr>
        <dsp:cNvPr id="0" name=""/>
        <dsp:cNvSpPr/>
      </dsp:nvSpPr>
      <dsp:spPr>
        <a:xfrm rot="17700000">
          <a:off x="3576202" y="1383871"/>
          <a:ext cx="1705608" cy="556230"/>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BCDC32C-31CB-4688-B747-50351ED60AB1}">
      <dsp:nvSpPr>
        <dsp:cNvPr id="0" name=""/>
        <dsp:cNvSpPr/>
      </dsp:nvSpPr>
      <dsp:spPr>
        <a:xfrm>
          <a:off x="3862365" y="147443"/>
          <a:ext cx="1854102" cy="1483281"/>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rtl="1">
            <a:lnSpc>
              <a:spcPct val="90000"/>
            </a:lnSpc>
            <a:spcBef>
              <a:spcPct val="0"/>
            </a:spcBef>
            <a:spcAft>
              <a:spcPct val="35000"/>
            </a:spcAft>
            <a:buNone/>
          </a:pPr>
          <a:r>
            <a:rPr lang="ar-EG" sz="2800" b="1" kern="1200" dirty="0">
              <a:cs typeface="+mj-cs"/>
            </a:rPr>
            <a:t>الهوية </a:t>
          </a:r>
          <a:endParaRPr lang="en-US" sz="2800" b="1" kern="1200" dirty="0">
            <a:cs typeface="+mj-cs"/>
          </a:endParaRPr>
        </a:p>
      </dsp:txBody>
      <dsp:txXfrm>
        <a:off x="3905809" y="190887"/>
        <a:ext cx="1767214" cy="1396393"/>
      </dsp:txXfrm>
    </dsp:sp>
    <dsp:sp modelId="{665C3393-9ED5-4A87-8AD8-98AD76F6D0D8}">
      <dsp:nvSpPr>
        <dsp:cNvPr id="0" name=""/>
        <dsp:cNvSpPr/>
      </dsp:nvSpPr>
      <dsp:spPr>
        <a:xfrm rot="20700000">
          <a:off x="4623653" y="2632175"/>
          <a:ext cx="1705608" cy="556230"/>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E2C0314-FC61-4940-A95D-830F4EA9D3E2}">
      <dsp:nvSpPr>
        <dsp:cNvPr id="0" name=""/>
        <dsp:cNvSpPr/>
      </dsp:nvSpPr>
      <dsp:spPr>
        <a:xfrm>
          <a:off x="5373151" y="1947927"/>
          <a:ext cx="1854102" cy="1483281"/>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rtl="1">
            <a:lnSpc>
              <a:spcPct val="90000"/>
            </a:lnSpc>
            <a:spcBef>
              <a:spcPct val="0"/>
            </a:spcBef>
            <a:spcAft>
              <a:spcPct val="35000"/>
            </a:spcAft>
            <a:buNone/>
          </a:pPr>
          <a:r>
            <a:rPr lang="ar-EG" sz="2800" b="1" kern="1200" dirty="0">
              <a:cs typeface="+mj-cs"/>
            </a:rPr>
            <a:t>الأوضاع السياسية والاجتماعية</a:t>
          </a:r>
          <a:endParaRPr lang="en-US" sz="2800" b="1" kern="1200" dirty="0">
            <a:cs typeface="+mj-cs"/>
          </a:endParaRPr>
        </a:p>
      </dsp:txBody>
      <dsp:txXfrm>
        <a:off x="5416595" y="1991371"/>
        <a:ext cx="1767214" cy="139639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573A2B-EDC1-4B2D-9F81-F0B7BB959A25}">
      <dsp:nvSpPr>
        <dsp:cNvPr id="0" name=""/>
        <dsp:cNvSpPr/>
      </dsp:nvSpPr>
      <dsp:spPr>
        <a:xfrm>
          <a:off x="1623748" y="148"/>
          <a:ext cx="1756922" cy="175692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EG" sz="2800" b="1" kern="1200" dirty="0">
              <a:cs typeface="+mj-cs"/>
            </a:rPr>
            <a:t>العلاج بالحوار</a:t>
          </a:r>
          <a:endParaRPr lang="en-US" sz="2800" b="1" kern="1200" dirty="0">
            <a:cs typeface="+mj-cs"/>
          </a:endParaRPr>
        </a:p>
      </dsp:txBody>
      <dsp:txXfrm>
        <a:off x="1881043" y="257443"/>
        <a:ext cx="1242332" cy="1242332"/>
      </dsp:txXfrm>
    </dsp:sp>
    <dsp:sp modelId="{DB379FEF-B4C9-49D4-A514-FE530EB9422C}">
      <dsp:nvSpPr>
        <dsp:cNvPr id="0" name=""/>
        <dsp:cNvSpPr/>
      </dsp:nvSpPr>
      <dsp:spPr>
        <a:xfrm rot="3600000">
          <a:off x="2921613" y="1713023"/>
          <a:ext cx="467038" cy="59296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rtl="1">
            <a:lnSpc>
              <a:spcPct val="90000"/>
            </a:lnSpc>
            <a:spcBef>
              <a:spcPct val="0"/>
            </a:spcBef>
            <a:spcAft>
              <a:spcPct val="35000"/>
            </a:spcAft>
            <a:buNone/>
          </a:pPr>
          <a:endParaRPr lang="en-US" sz="2800" b="1" kern="1200">
            <a:cs typeface="+mj-cs"/>
          </a:endParaRPr>
        </a:p>
      </dsp:txBody>
      <dsp:txXfrm>
        <a:off x="2956641" y="1770945"/>
        <a:ext cx="326927" cy="355777"/>
      </dsp:txXfrm>
    </dsp:sp>
    <dsp:sp modelId="{9AAA8A0B-9DDB-427C-9230-13C66B74A1DA}">
      <dsp:nvSpPr>
        <dsp:cNvPr id="0" name=""/>
        <dsp:cNvSpPr/>
      </dsp:nvSpPr>
      <dsp:spPr>
        <a:xfrm>
          <a:off x="2942811" y="2284832"/>
          <a:ext cx="1756922" cy="175692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EG" sz="2800" b="1" kern="1200" dirty="0">
              <a:cs typeface="+mj-cs"/>
            </a:rPr>
            <a:t>الإسترخاء</a:t>
          </a:r>
          <a:endParaRPr lang="en-US" sz="2800" b="1" kern="1200" dirty="0">
            <a:cs typeface="+mj-cs"/>
          </a:endParaRPr>
        </a:p>
      </dsp:txBody>
      <dsp:txXfrm>
        <a:off x="3200106" y="2542127"/>
        <a:ext cx="1242332" cy="1242332"/>
      </dsp:txXfrm>
    </dsp:sp>
    <dsp:sp modelId="{8A3F468C-C168-47F1-82DF-63595047CFB5}">
      <dsp:nvSpPr>
        <dsp:cNvPr id="0" name=""/>
        <dsp:cNvSpPr/>
      </dsp:nvSpPr>
      <dsp:spPr>
        <a:xfrm rot="10800000">
          <a:off x="2281908" y="2866813"/>
          <a:ext cx="467038" cy="59296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rtl="1">
            <a:lnSpc>
              <a:spcPct val="90000"/>
            </a:lnSpc>
            <a:spcBef>
              <a:spcPct val="0"/>
            </a:spcBef>
            <a:spcAft>
              <a:spcPct val="35000"/>
            </a:spcAft>
            <a:buNone/>
          </a:pPr>
          <a:endParaRPr lang="en-US" sz="2800" b="1" kern="1200">
            <a:cs typeface="+mj-cs"/>
          </a:endParaRPr>
        </a:p>
      </dsp:txBody>
      <dsp:txXfrm rot="10800000">
        <a:off x="2422019" y="2985405"/>
        <a:ext cx="326927" cy="355777"/>
      </dsp:txXfrm>
    </dsp:sp>
    <dsp:sp modelId="{8283EF0D-DE41-412C-8174-4E993DFEA926}">
      <dsp:nvSpPr>
        <dsp:cNvPr id="0" name=""/>
        <dsp:cNvSpPr/>
      </dsp:nvSpPr>
      <dsp:spPr>
        <a:xfrm>
          <a:off x="304685" y="2284832"/>
          <a:ext cx="1756922" cy="175692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EG" sz="2800" b="1" kern="1200" dirty="0">
              <a:cs typeface="+mj-cs"/>
            </a:rPr>
            <a:t>التدريب</a:t>
          </a:r>
          <a:endParaRPr lang="en-US" sz="2800" b="1" kern="1200" dirty="0">
            <a:cs typeface="+mj-cs"/>
          </a:endParaRPr>
        </a:p>
      </dsp:txBody>
      <dsp:txXfrm>
        <a:off x="561980" y="2542127"/>
        <a:ext cx="1242332" cy="1242332"/>
      </dsp:txXfrm>
    </dsp:sp>
    <dsp:sp modelId="{676ACD37-A5C9-4EBC-B032-8A06EF686731}">
      <dsp:nvSpPr>
        <dsp:cNvPr id="0" name=""/>
        <dsp:cNvSpPr/>
      </dsp:nvSpPr>
      <dsp:spPr>
        <a:xfrm rot="18000000">
          <a:off x="1602549" y="1735918"/>
          <a:ext cx="467038" cy="59296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rtl="1">
            <a:lnSpc>
              <a:spcPct val="90000"/>
            </a:lnSpc>
            <a:spcBef>
              <a:spcPct val="0"/>
            </a:spcBef>
            <a:spcAft>
              <a:spcPct val="35000"/>
            </a:spcAft>
            <a:buNone/>
          </a:pPr>
          <a:endParaRPr lang="en-US" sz="2800" b="1" kern="1200">
            <a:cs typeface="+mj-cs"/>
          </a:endParaRPr>
        </a:p>
      </dsp:txBody>
      <dsp:txXfrm>
        <a:off x="1637577" y="1915180"/>
        <a:ext cx="326927" cy="35577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5A4747-899C-4BD6-88C9-E756CEA5F7D9}">
      <dsp:nvSpPr>
        <dsp:cNvPr id="0" name=""/>
        <dsp:cNvSpPr/>
      </dsp:nvSpPr>
      <dsp:spPr>
        <a:xfrm>
          <a:off x="114790" y="1101937"/>
          <a:ext cx="1631950" cy="537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EG" sz="2800" b="1" kern="1200">
              <a:cs typeface="+mj-cs"/>
            </a:rPr>
            <a:t>العمل </a:t>
          </a:r>
          <a:endParaRPr lang="en-US" sz="2800" b="1" kern="1200">
            <a:cs typeface="+mj-cs"/>
          </a:endParaRPr>
        </a:p>
      </dsp:txBody>
      <dsp:txXfrm>
        <a:off x="114790" y="1101937"/>
        <a:ext cx="1631950" cy="537801"/>
      </dsp:txXfrm>
    </dsp:sp>
    <dsp:sp modelId="{E6F942C1-3315-45AB-A23D-18F407687057}">
      <dsp:nvSpPr>
        <dsp:cNvPr id="0" name=""/>
        <dsp:cNvSpPr/>
      </dsp:nvSpPr>
      <dsp:spPr>
        <a:xfrm>
          <a:off x="112936" y="938372"/>
          <a:ext cx="129814" cy="12981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3277A6-FB4D-4CCA-BA1E-57A6CC812C58}">
      <dsp:nvSpPr>
        <dsp:cNvPr id="0" name=""/>
        <dsp:cNvSpPr/>
      </dsp:nvSpPr>
      <dsp:spPr>
        <a:xfrm>
          <a:off x="203806" y="756632"/>
          <a:ext cx="129814" cy="12981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9235DF-6CAA-491C-A128-15CAE62E8BC4}">
      <dsp:nvSpPr>
        <dsp:cNvPr id="0" name=""/>
        <dsp:cNvSpPr/>
      </dsp:nvSpPr>
      <dsp:spPr>
        <a:xfrm>
          <a:off x="421894" y="792980"/>
          <a:ext cx="203993" cy="20399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C2ED17-2DBD-4D4A-9613-AEECC7011E13}">
      <dsp:nvSpPr>
        <dsp:cNvPr id="0" name=""/>
        <dsp:cNvSpPr/>
      </dsp:nvSpPr>
      <dsp:spPr>
        <a:xfrm>
          <a:off x="603634" y="593066"/>
          <a:ext cx="129814" cy="12981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7F4B60-6539-4FBC-87F2-32B5DAF1EE4E}">
      <dsp:nvSpPr>
        <dsp:cNvPr id="0" name=""/>
        <dsp:cNvSpPr/>
      </dsp:nvSpPr>
      <dsp:spPr>
        <a:xfrm>
          <a:off x="839896" y="520370"/>
          <a:ext cx="129814" cy="129814"/>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3C228F-7D5D-4CD3-AC33-A94BC21D8007}">
      <dsp:nvSpPr>
        <dsp:cNvPr id="0" name=""/>
        <dsp:cNvSpPr/>
      </dsp:nvSpPr>
      <dsp:spPr>
        <a:xfrm>
          <a:off x="1130679" y="647588"/>
          <a:ext cx="129814" cy="12981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F8E9A4-FB57-4727-A137-005AC2F5C477}">
      <dsp:nvSpPr>
        <dsp:cNvPr id="0" name=""/>
        <dsp:cNvSpPr/>
      </dsp:nvSpPr>
      <dsp:spPr>
        <a:xfrm>
          <a:off x="1312419" y="738458"/>
          <a:ext cx="203993" cy="203993"/>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EB461D-62B9-4F9C-8BDB-C8CA3DB56941}">
      <dsp:nvSpPr>
        <dsp:cNvPr id="0" name=""/>
        <dsp:cNvSpPr/>
      </dsp:nvSpPr>
      <dsp:spPr>
        <a:xfrm>
          <a:off x="1566855" y="938372"/>
          <a:ext cx="129814" cy="129814"/>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7C8119-9EC8-4F61-AABA-4CD110A91C18}">
      <dsp:nvSpPr>
        <dsp:cNvPr id="0" name=""/>
        <dsp:cNvSpPr/>
      </dsp:nvSpPr>
      <dsp:spPr>
        <a:xfrm>
          <a:off x="1675899" y="1138285"/>
          <a:ext cx="129814" cy="12981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367C95-0894-4515-9CBA-19C8614DBB6F}">
      <dsp:nvSpPr>
        <dsp:cNvPr id="0" name=""/>
        <dsp:cNvSpPr/>
      </dsp:nvSpPr>
      <dsp:spPr>
        <a:xfrm>
          <a:off x="730852" y="756632"/>
          <a:ext cx="333808" cy="333808"/>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B2B673-32BA-4313-B15F-0FC6B7AE1F05}">
      <dsp:nvSpPr>
        <dsp:cNvPr id="0" name=""/>
        <dsp:cNvSpPr/>
      </dsp:nvSpPr>
      <dsp:spPr>
        <a:xfrm>
          <a:off x="22066" y="1447243"/>
          <a:ext cx="129814" cy="12981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FC39F8-252E-4FB7-8339-389801AB0D94}">
      <dsp:nvSpPr>
        <dsp:cNvPr id="0" name=""/>
        <dsp:cNvSpPr/>
      </dsp:nvSpPr>
      <dsp:spPr>
        <a:xfrm>
          <a:off x="131110" y="1610809"/>
          <a:ext cx="203993" cy="203993"/>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DAC1D3-C3EC-423F-9295-439C336E5807}">
      <dsp:nvSpPr>
        <dsp:cNvPr id="0" name=""/>
        <dsp:cNvSpPr/>
      </dsp:nvSpPr>
      <dsp:spPr>
        <a:xfrm>
          <a:off x="403720" y="1756201"/>
          <a:ext cx="296718" cy="296718"/>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48E652-3D40-4B99-ABE2-D247F40F096F}">
      <dsp:nvSpPr>
        <dsp:cNvPr id="0" name=""/>
        <dsp:cNvSpPr/>
      </dsp:nvSpPr>
      <dsp:spPr>
        <a:xfrm>
          <a:off x="785374" y="1992463"/>
          <a:ext cx="129814" cy="12981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61BD20-A055-424C-B2CD-D58F2ACFA34E}">
      <dsp:nvSpPr>
        <dsp:cNvPr id="0" name=""/>
        <dsp:cNvSpPr/>
      </dsp:nvSpPr>
      <dsp:spPr>
        <a:xfrm>
          <a:off x="858070" y="1756201"/>
          <a:ext cx="203993" cy="203993"/>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6566B8-1166-4DA3-8DF8-4AE9D78E7591}">
      <dsp:nvSpPr>
        <dsp:cNvPr id="0" name=""/>
        <dsp:cNvSpPr/>
      </dsp:nvSpPr>
      <dsp:spPr>
        <a:xfrm>
          <a:off x="1039809" y="2010637"/>
          <a:ext cx="129814" cy="12981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AB26C0-010E-434A-BE4E-0AC420306DFF}">
      <dsp:nvSpPr>
        <dsp:cNvPr id="0" name=""/>
        <dsp:cNvSpPr/>
      </dsp:nvSpPr>
      <dsp:spPr>
        <a:xfrm>
          <a:off x="1203375" y="1719853"/>
          <a:ext cx="296718" cy="29671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2ABA58-6887-4CEB-85F0-DB256CE74686}">
      <dsp:nvSpPr>
        <dsp:cNvPr id="0" name=""/>
        <dsp:cNvSpPr/>
      </dsp:nvSpPr>
      <dsp:spPr>
        <a:xfrm>
          <a:off x="1603203" y="1647157"/>
          <a:ext cx="203993" cy="20399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40CC65-237C-4E37-ADA4-5D212F1589A5}">
      <dsp:nvSpPr>
        <dsp:cNvPr id="0" name=""/>
        <dsp:cNvSpPr/>
      </dsp:nvSpPr>
      <dsp:spPr>
        <a:xfrm>
          <a:off x="1807197" y="792677"/>
          <a:ext cx="599100" cy="1143748"/>
        </a:xfrm>
        <a:prstGeom prst="chevron">
          <a:avLst>
            <a:gd name="adj" fmla="val 6231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BEF5FE-681B-4519-9AC4-701BDB4F271A}">
      <dsp:nvSpPr>
        <dsp:cNvPr id="0" name=""/>
        <dsp:cNvSpPr/>
      </dsp:nvSpPr>
      <dsp:spPr>
        <a:xfrm>
          <a:off x="2406298" y="793233"/>
          <a:ext cx="1633911" cy="1143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EG" sz="2800" b="1" kern="1200">
              <a:cs typeface="+mj-cs"/>
            </a:rPr>
            <a:t>العلاقات </a:t>
          </a:r>
          <a:endParaRPr lang="en-US" sz="2800" b="1" kern="1200">
            <a:cs typeface="+mj-cs"/>
          </a:endParaRPr>
        </a:p>
      </dsp:txBody>
      <dsp:txXfrm>
        <a:off x="2406298" y="793233"/>
        <a:ext cx="1633911" cy="1143737"/>
      </dsp:txXfrm>
    </dsp:sp>
    <dsp:sp modelId="{CC941E10-122A-4E3A-8437-8C4B1FEB1FE5}">
      <dsp:nvSpPr>
        <dsp:cNvPr id="0" name=""/>
        <dsp:cNvSpPr/>
      </dsp:nvSpPr>
      <dsp:spPr>
        <a:xfrm>
          <a:off x="4040209" y="792677"/>
          <a:ext cx="599100" cy="1143748"/>
        </a:xfrm>
        <a:prstGeom prst="chevron">
          <a:avLst>
            <a:gd name="adj" fmla="val 6231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F03F843-5102-4175-94A3-E59E136D7031}">
      <dsp:nvSpPr>
        <dsp:cNvPr id="0" name=""/>
        <dsp:cNvSpPr/>
      </dsp:nvSpPr>
      <dsp:spPr>
        <a:xfrm>
          <a:off x="4639309" y="793233"/>
          <a:ext cx="1633911" cy="1143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EG" sz="2800" b="1" kern="1200">
              <a:cs typeface="+mj-cs"/>
            </a:rPr>
            <a:t>تغييرات الحياة </a:t>
          </a:r>
          <a:endParaRPr lang="en-US" sz="2800" b="1" kern="1200">
            <a:cs typeface="+mj-cs"/>
          </a:endParaRPr>
        </a:p>
      </dsp:txBody>
      <dsp:txXfrm>
        <a:off x="4639309" y="793233"/>
        <a:ext cx="1633911" cy="1143737"/>
      </dsp:txXfrm>
    </dsp:sp>
    <dsp:sp modelId="{AB1E1540-33E6-48BC-B6F0-CBB8F0C83762}">
      <dsp:nvSpPr>
        <dsp:cNvPr id="0" name=""/>
        <dsp:cNvSpPr/>
      </dsp:nvSpPr>
      <dsp:spPr>
        <a:xfrm>
          <a:off x="6273220" y="792677"/>
          <a:ext cx="599100" cy="1143748"/>
        </a:xfrm>
        <a:prstGeom prst="chevron">
          <a:avLst>
            <a:gd name="adj" fmla="val 6231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8181F2-6084-4BB8-9B11-B2BF750F277E}">
      <dsp:nvSpPr>
        <dsp:cNvPr id="0" name=""/>
        <dsp:cNvSpPr/>
      </dsp:nvSpPr>
      <dsp:spPr>
        <a:xfrm>
          <a:off x="6872321" y="793233"/>
          <a:ext cx="1633911" cy="1143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EG" sz="2800" b="1" kern="1200">
              <a:cs typeface="+mj-cs"/>
            </a:rPr>
            <a:t>البيئة </a:t>
          </a:r>
          <a:endParaRPr lang="en-US" sz="2800" b="1" kern="1200">
            <a:cs typeface="+mj-cs"/>
          </a:endParaRPr>
        </a:p>
      </dsp:txBody>
      <dsp:txXfrm>
        <a:off x="6872321" y="793233"/>
        <a:ext cx="1633911" cy="1143737"/>
      </dsp:txXfrm>
    </dsp:sp>
    <dsp:sp modelId="{2BC6140D-112C-4E64-94A5-8839669271A4}">
      <dsp:nvSpPr>
        <dsp:cNvPr id="0" name=""/>
        <dsp:cNvSpPr/>
      </dsp:nvSpPr>
      <dsp:spPr>
        <a:xfrm>
          <a:off x="8506232" y="792677"/>
          <a:ext cx="599100" cy="1143748"/>
        </a:xfrm>
        <a:prstGeom prst="chevron">
          <a:avLst>
            <a:gd name="adj" fmla="val 6231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DA5EB2-2B71-466C-92A3-3ACB3606BEA2}">
      <dsp:nvSpPr>
        <dsp:cNvPr id="0" name=""/>
        <dsp:cNvSpPr/>
      </dsp:nvSpPr>
      <dsp:spPr>
        <a:xfrm>
          <a:off x="9170689" y="698156"/>
          <a:ext cx="1388824" cy="138882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rtl="1">
            <a:lnSpc>
              <a:spcPct val="90000"/>
            </a:lnSpc>
            <a:spcBef>
              <a:spcPct val="0"/>
            </a:spcBef>
            <a:spcAft>
              <a:spcPct val="35000"/>
            </a:spcAft>
            <a:buNone/>
          </a:pPr>
          <a:r>
            <a:rPr lang="ar-EG" sz="2800" b="1" kern="1200">
              <a:cs typeface="+mj-cs"/>
            </a:rPr>
            <a:t>الضغوط المتولدة ذاتياً</a:t>
          </a:r>
          <a:endParaRPr lang="en-US" sz="2800" b="1" kern="1200">
            <a:cs typeface="+mj-cs"/>
          </a:endParaRPr>
        </a:p>
      </dsp:txBody>
      <dsp:txXfrm>
        <a:off x="9374078" y="901545"/>
        <a:ext cx="982046" cy="98204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DB7754-B47A-40BE-AC4F-E734497D7D9F}">
      <dsp:nvSpPr>
        <dsp:cNvPr id="0" name=""/>
        <dsp:cNvSpPr/>
      </dsp:nvSpPr>
      <dsp:spPr>
        <a:xfrm>
          <a:off x="768412" y="0"/>
          <a:ext cx="8708669" cy="3417435"/>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76F4DC-79A5-4084-8087-26F0CDB18EC6}">
      <dsp:nvSpPr>
        <dsp:cNvPr id="0" name=""/>
        <dsp:cNvSpPr/>
      </dsp:nvSpPr>
      <dsp:spPr>
        <a:xfrm>
          <a:off x="3001" y="1025230"/>
          <a:ext cx="1806968" cy="136697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b="1" kern="1200">
              <a:cs typeface="+mj-cs"/>
            </a:rPr>
            <a:t>النظام الأول </a:t>
          </a:r>
          <a:endParaRPr lang="en-US" sz="2800" b="1" kern="1200">
            <a:cs typeface="+mj-cs"/>
          </a:endParaRPr>
        </a:p>
      </dsp:txBody>
      <dsp:txXfrm>
        <a:off x="69731" y="1091960"/>
        <a:ext cx="1673508" cy="1233514"/>
      </dsp:txXfrm>
    </dsp:sp>
    <dsp:sp modelId="{25D5677D-5B67-4DF7-9C67-33FB01F21F27}">
      <dsp:nvSpPr>
        <dsp:cNvPr id="0" name=""/>
        <dsp:cNvSpPr/>
      </dsp:nvSpPr>
      <dsp:spPr>
        <a:xfrm>
          <a:off x="2111132" y="1025230"/>
          <a:ext cx="1806968" cy="136697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b="1" kern="1200">
              <a:cs typeface="+mj-cs"/>
            </a:rPr>
            <a:t>النظام العالمي الثاني </a:t>
          </a:r>
          <a:endParaRPr lang="en-US" sz="2800" b="1" kern="1200">
            <a:cs typeface="+mj-cs"/>
          </a:endParaRPr>
        </a:p>
      </dsp:txBody>
      <dsp:txXfrm>
        <a:off x="2177862" y="1091960"/>
        <a:ext cx="1673508" cy="1233514"/>
      </dsp:txXfrm>
    </dsp:sp>
    <dsp:sp modelId="{AC03B348-666F-4C77-B65D-C94D6BC84997}">
      <dsp:nvSpPr>
        <dsp:cNvPr id="0" name=""/>
        <dsp:cNvSpPr/>
      </dsp:nvSpPr>
      <dsp:spPr>
        <a:xfrm>
          <a:off x="4219262" y="1025230"/>
          <a:ext cx="1806968" cy="136697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b="1" kern="1200">
              <a:cs typeface="+mj-cs"/>
            </a:rPr>
            <a:t>النظام العالمي الثالث </a:t>
          </a:r>
          <a:endParaRPr lang="en-US" sz="2800" b="1" kern="1200">
            <a:cs typeface="+mj-cs"/>
          </a:endParaRPr>
        </a:p>
      </dsp:txBody>
      <dsp:txXfrm>
        <a:off x="4285992" y="1091960"/>
        <a:ext cx="1673508" cy="1233514"/>
      </dsp:txXfrm>
    </dsp:sp>
    <dsp:sp modelId="{43678AE1-CDBA-40EE-9B25-CBE9B36B6FFC}">
      <dsp:nvSpPr>
        <dsp:cNvPr id="0" name=""/>
        <dsp:cNvSpPr/>
      </dsp:nvSpPr>
      <dsp:spPr>
        <a:xfrm>
          <a:off x="6327392" y="1025230"/>
          <a:ext cx="1806968" cy="1366974"/>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b="1" kern="1200">
              <a:cs typeface="+mj-cs"/>
            </a:rPr>
            <a:t>النظام الرابع </a:t>
          </a:r>
          <a:endParaRPr lang="en-US" sz="2800" b="1" kern="1200">
            <a:cs typeface="+mj-cs"/>
          </a:endParaRPr>
        </a:p>
      </dsp:txBody>
      <dsp:txXfrm>
        <a:off x="6394122" y="1091960"/>
        <a:ext cx="1673508" cy="1233514"/>
      </dsp:txXfrm>
    </dsp:sp>
    <dsp:sp modelId="{B4163E63-71F8-466F-8851-8B7FAC21E1F6}">
      <dsp:nvSpPr>
        <dsp:cNvPr id="0" name=""/>
        <dsp:cNvSpPr/>
      </dsp:nvSpPr>
      <dsp:spPr>
        <a:xfrm>
          <a:off x="8435523" y="1025230"/>
          <a:ext cx="1806968" cy="1366974"/>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b="1" kern="1200">
              <a:cs typeface="+mj-cs"/>
            </a:rPr>
            <a:t>النظام العالمي الخامس</a:t>
          </a:r>
          <a:endParaRPr lang="en-US" sz="2800" b="1" kern="1200">
            <a:cs typeface="+mj-cs"/>
          </a:endParaRPr>
        </a:p>
      </dsp:txBody>
      <dsp:txXfrm>
        <a:off x="8502253" y="1091960"/>
        <a:ext cx="1673508" cy="123351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CD8BC5-E266-45F1-9D79-4AE9A84325FB}">
      <dsp:nvSpPr>
        <dsp:cNvPr id="0" name=""/>
        <dsp:cNvSpPr/>
      </dsp:nvSpPr>
      <dsp:spPr>
        <a:xfrm>
          <a:off x="1291804" y="885"/>
          <a:ext cx="1690406" cy="109876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b="1" kern="1200">
              <a:cs typeface="+mj-cs"/>
            </a:rPr>
            <a:t>التوتر </a:t>
          </a:r>
          <a:endParaRPr lang="en-US" sz="2800" b="1" kern="1200">
            <a:cs typeface="+mj-cs"/>
          </a:endParaRPr>
        </a:p>
      </dsp:txBody>
      <dsp:txXfrm>
        <a:off x="1345441" y="54522"/>
        <a:ext cx="1583132" cy="991490"/>
      </dsp:txXfrm>
    </dsp:sp>
    <dsp:sp modelId="{0F2188BF-F068-4A12-ADED-CA67F30109F8}">
      <dsp:nvSpPr>
        <dsp:cNvPr id="0" name=""/>
        <dsp:cNvSpPr/>
      </dsp:nvSpPr>
      <dsp:spPr>
        <a:xfrm>
          <a:off x="671475" y="550267"/>
          <a:ext cx="2931063" cy="2931063"/>
        </a:xfrm>
        <a:custGeom>
          <a:avLst/>
          <a:gdLst/>
          <a:ahLst/>
          <a:cxnLst/>
          <a:rect l="0" t="0" r="0" b="0"/>
          <a:pathLst>
            <a:path>
              <a:moveTo>
                <a:pt x="2323016" y="277044"/>
              </a:moveTo>
              <a:arcTo wR="1465531" hR="1465531" stAng="18348610" swAng="3647295"/>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9FE6C3B-576B-4698-8CDC-51C67FD54F54}">
      <dsp:nvSpPr>
        <dsp:cNvPr id="0" name=""/>
        <dsp:cNvSpPr/>
      </dsp:nvSpPr>
      <dsp:spPr>
        <a:xfrm>
          <a:off x="2560992" y="2199183"/>
          <a:ext cx="1690406" cy="109876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b="1" kern="1200">
              <a:cs typeface="+mj-cs"/>
            </a:rPr>
            <a:t>الأزمة </a:t>
          </a:r>
          <a:endParaRPr lang="en-US" sz="2800" b="1" kern="1200">
            <a:cs typeface="+mj-cs"/>
          </a:endParaRPr>
        </a:p>
      </dsp:txBody>
      <dsp:txXfrm>
        <a:off x="2614629" y="2252820"/>
        <a:ext cx="1583132" cy="991490"/>
      </dsp:txXfrm>
    </dsp:sp>
    <dsp:sp modelId="{FC7159A5-C9C8-4FFC-B5AC-FD0172ED9AB8}">
      <dsp:nvSpPr>
        <dsp:cNvPr id="0" name=""/>
        <dsp:cNvSpPr/>
      </dsp:nvSpPr>
      <dsp:spPr>
        <a:xfrm>
          <a:off x="671475" y="550267"/>
          <a:ext cx="2931063" cy="2931063"/>
        </a:xfrm>
        <a:custGeom>
          <a:avLst/>
          <a:gdLst/>
          <a:ahLst/>
          <a:cxnLst/>
          <a:rect l="0" t="0" r="0" b="0"/>
          <a:pathLst>
            <a:path>
              <a:moveTo>
                <a:pt x="2162923" y="2754495"/>
              </a:moveTo>
              <a:arcTo wR="1465531" hR="1465531" stAng="3695069" swAng="3409863"/>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5E0FA94-1E1D-4AC0-AF5B-4FFA55C897F9}">
      <dsp:nvSpPr>
        <dsp:cNvPr id="0" name=""/>
        <dsp:cNvSpPr/>
      </dsp:nvSpPr>
      <dsp:spPr>
        <a:xfrm>
          <a:off x="22616" y="2199183"/>
          <a:ext cx="1690406" cy="109876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b="1" kern="1200">
              <a:cs typeface="+mj-cs"/>
            </a:rPr>
            <a:t>الحرب </a:t>
          </a:r>
          <a:endParaRPr lang="en-US" sz="2800" b="1" kern="1200">
            <a:cs typeface="+mj-cs"/>
          </a:endParaRPr>
        </a:p>
      </dsp:txBody>
      <dsp:txXfrm>
        <a:off x="76253" y="2252820"/>
        <a:ext cx="1583132" cy="991490"/>
      </dsp:txXfrm>
    </dsp:sp>
    <dsp:sp modelId="{AFA2B9FA-1B05-4715-872B-C8FE184535BF}">
      <dsp:nvSpPr>
        <dsp:cNvPr id="0" name=""/>
        <dsp:cNvSpPr/>
      </dsp:nvSpPr>
      <dsp:spPr>
        <a:xfrm>
          <a:off x="671475" y="550267"/>
          <a:ext cx="2931063" cy="2931063"/>
        </a:xfrm>
        <a:custGeom>
          <a:avLst/>
          <a:gdLst/>
          <a:ahLst/>
          <a:cxnLst/>
          <a:rect l="0" t="0" r="0" b="0"/>
          <a:pathLst>
            <a:path>
              <a:moveTo>
                <a:pt x="9707" y="1633935"/>
              </a:moveTo>
              <a:arcTo wR="1465531" hR="1465531" stAng="10404095" swAng="3647295"/>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8AC396-7810-4FE9-8AFE-1028D99754E1}">
      <dsp:nvSpPr>
        <dsp:cNvPr id="0" name=""/>
        <dsp:cNvSpPr/>
      </dsp:nvSpPr>
      <dsp:spPr>
        <a:xfrm>
          <a:off x="1773508" y="1292252"/>
          <a:ext cx="3219294" cy="3219294"/>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EG" sz="2800" b="1" kern="1200" dirty="0">
              <a:cs typeface="+mj-cs"/>
            </a:rPr>
            <a:t>وسائل إدارة الصراع الدولي</a:t>
          </a:r>
          <a:endParaRPr lang="en-US" sz="2800" b="1" kern="1200" dirty="0">
            <a:cs typeface="+mj-cs"/>
          </a:endParaRPr>
        </a:p>
      </dsp:txBody>
      <dsp:txXfrm>
        <a:off x="2244963" y="1763707"/>
        <a:ext cx="2276384" cy="2276384"/>
      </dsp:txXfrm>
    </dsp:sp>
    <dsp:sp modelId="{6C460F68-D4F8-4F38-8E52-E54A568E417C}">
      <dsp:nvSpPr>
        <dsp:cNvPr id="0" name=""/>
        <dsp:cNvSpPr/>
      </dsp:nvSpPr>
      <dsp:spPr>
        <a:xfrm>
          <a:off x="2497874" y="574"/>
          <a:ext cx="1770563" cy="1609647"/>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EG" sz="2800" b="1" kern="1200" dirty="0">
              <a:cs typeface="+mj-cs"/>
            </a:rPr>
            <a:t>وسيلة دبلوماسية</a:t>
          </a:r>
          <a:endParaRPr lang="en-US" sz="2800" b="1" kern="1200" dirty="0">
            <a:cs typeface="+mj-cs"/>
          </a:endParaRPr>
        </a:p>
      </dsp:txBody>
      <dsp:txXfrm>
        <a:off x="2757167" y="236301"/>
        <a:ext cx="1251977" cy="1138193"/>
      </dsp:txXfrm>
    </dsp:sp>
    <dsp:sp modelId="{A4739D36-95AD-4F7D-8A49-C6360566F2BD}">
      <dsp:nvSpPr>
        <dsp:cNvPr id="0" name=""/>
        <dsp:cNvSpPr/>
      </dsp:nvSpPr>
      <dsp:spPr>
        <a:xfrm>
          <a:off x="4674833" y="2097075"/>
          <a:ext cx="1609647" cy="1609647"/>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EG" sz="2800" b="1" kern="1200" dirty="0">
              <a:cs typeface="+mj-cs"/>
            </a:rPr>
            <a:t>وسيلة دعائية</a:t>
          </a:r>
          <a:endParaRPr lang="en-US" sz="2800" b="1" kern="1200" dirty="0">
            <a:cs typeface="+mj-cs"/>
          </a:endParaRPr>
        </a:p>
      </dsp:txBody>
      <dsp:txXfrm>
        <a:off x="4910560" y="2332802"/>
        <a:ext cx="1138193" cy="1138193"/>
      </dsp:txXfrm>
    </dsp:sp>
    <dsp:sp modelId="{2ED71EC3-573D-4170-B869-CECDF7884B70}">
      <dsp:nvSpPr>
        <dsp:cNvPr id="0" name=""/>
        <dsp:cNvSpPr/>
      </dsp:nvSpPr>
      <dsp:spPr>
        <a:xfrm>
          <a:off x="2578332" y="4193576"/>
          <a:ext cx="1609647" cy="1609647"/>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EG" sz="2800" b="1" kern="1200" dirty="0">
              <a:cs typeface="+mj-cs"/>
            </a:rPr>
            <a:t>وسيلة عسكرية</a:t>
          </a:r>
          <a:endParaRPr lang="en-US" sz="2800" b="1" kern="1200" dirty="0">
            <a:cs typeface="+mj-cs"/>
          </a:endParaRPr>
        </a:p>
      </dsp:txBody>
      <dsp:txXfrm>
        <a:off x="2814059" y="4429303"/>
        <a:ext cx="1138193" cy="1138193"/>
      </dsp:txXfrm>
    </dsp:sp>
    <dsp:sp modelId="{4EE9C7CC-408A-4949-B760-99C71021119B}">
      <dsp:nvSpPr>
        <dsp:cNvPr id="0" name=""/>
        <dsp:cNvSpPr/>
      </dsp:nvSpPr>
      <dsp:spPr>
        <a:xfrm>
          <a:off x="481831" y="2097075"/>
          <a:ext cx="1609647" cy="1609647"/>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EG" sz="2800" b="1" kern="1200" dirty="0">
              <a:cs typeface="+mj-cs"/>
            </a:rPr>
            <a:t>وسيلة سياسية</a:t>
          </a:r>
          <a:endParaRPr lang="en-US" sz="2800" b="1" kern="1200" dirty="0">
            <a:cs typeface="+mj-cs"/>
          </a:endParaRPr>
        </a:p>
      </dsp:txBody>
      <dsp:txXfrm>
        <a:off x="717558" y="2332802"/>
        <a:ext cx="1138193" cy="113819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37659B-C17D-486D-9859-529304A0D5F9}">
      <dsp:nvSpPr>
        <dsp:cNvPr id="0" name=""/>
        <dsp:cNvSpPr/>
      </dsp:nvSpPr>
      <dsp:spPr>
        <a:xfrm>
          <a:off x="205306" y="1318320"/>
          <a:ext cx="3031050" cy="998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EG" sz="2800" b="1" kern="1200">
              <a:cs typeface="+mj-cs"/>
            </a:rPr>
            <a:t>تعريف عالم الاجتماع الألماني (رالف داهرندوف) </a:t>
          </a:r>
          <a:endParaRPr lang="en-US" sz="2800" b="1" kern="1200">
            <a:cs typeface="+mj-cs"/>
          </a:endParaRPr>
        </a:p>
      </dsp:txBody>
      <dsp:txXfrm>
        <a:off x="205306" y="1318320"/>
        <a:ext cx="3031050" cy="998868"/>
      </dsp:txXfrm>
    </dsp:sp>
    <dsp:sp modelId="{94C5A836-CA18-4571-B4CE-ECAD2B9A82F1}">
      <dsp:nvSpPr>
        <dsp:cNvPr id="0" name=""/>
        <dsp:cNvSpPr/>
      </dsp:nvSpPr>
      <dsp:spPr>
        <a:xfrm>
          <a:off x="201862" y="1014526"/>
          <a:ext cx="241106" cy="24110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5E60FA-F511-4180-8335-D5179685800C}">
      <dsp:nvSpPr>
        <dsp:cNvPr id="0" name=""/>
        <dsp:cNvSpPr/>
      </dsp:nvSpPr>
      <dsp:spPr>
        <a:xfrm>
          <a:off x="370636" y="676977"/>
          <a:ext cx="241106" cy="24110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98883E-62B4-47CD-AB10-90012F4E6393}">
      <dsp:nvSpPr>
        <dsp:cNvPr id="0" name=""/>
        <dsp:cNvSpPr/>
      </dsp:nvSpPr>
      <dsp:spPr>
        <a:xfrm>
          <a:off x="775695" y="744487"/>
          <a:ext cx="378881" cy="378881"/>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099411-1511-4F5F-B5D7-7A27C2B9551D}">
      <dsp:nvSpPr>
        <dsp:cNvPr id="0" name=""/>
        <dsp:cNvSpPr/>
      </dsp:nvSpPr>
      <dsp:spPr>
        <a:xfrm>
          <a:off x="1113243" y="373183"/>
          <a:ext cx="241106" cy="241106"/>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8984CE-C6FD-487D-9AC1-B098B00B3177}">
      <dsp:nvSpPr>
        <dsp:cNvPr id="0" name=""/>
        <dsp:cNvSpPr/>
      </dsp:nvSpPr>
      <dsp:spPr>
        <a:xfrm>
          <a:off x="1552057" y="238164"/>
          <a:ext cx="241106" cy="241106"/>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E13C7E-9951-407B-888A-F210D9684458}">
      <dsp:nvSpPr>
        <dsp:cNvPr id="0" name=""/>
        <dsp:cNvSpPr/>
      </dsp:nvSpPr>
      <dsp:spPr>
        <a:xfrm>
          <a:off x="2092135" y="474448"/>
          <a:ext cx="241106" cy="24110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A1C76E-AE92-47E8-9F62-90BF4B85FD22}">
      <dsp:nvSpPr>
        <dsp:cNvPr id="0" name=""/>
        <dsp:cNvSpPr/>
      </dsp:nvSpPr>
      <dsp:spPr>
        <a:xfrm>
          <a:off x="2429684" y="643222"/>
          <a:ext cx="378881" cy="37888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744BD1-E1E6-4765-956B-B498C14464B2}">
      <dsp:nvSpPr>
        <dsp:cNvPr id="0" name=""/>
        <dsp:cNvSpPr/>
      </dsp:nvSpPr>
      <dsp:spPr>
        <a:xfrm>
          <a:off x="2902252" y="1014526"/>
          <a:ext cx="241106" cy="241106"/>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86A2D3-2892-44B2-8CD4-CBAE2843A181}">
      <dsp:nvSpPr>
        <dsp:cNvPr id="0" name=""/>
        <dsp:cNvSpPr/>
      </dsp:nvSpPr>
      <dsp:spPr>
        <a:xfrm>
          <a:off x="3104781" y="1385830"/>
          <a:ext cx="241106" cy="241106"/>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689690-BF77-4F7B-820A-2D09677EFFCB}">
      <dsp:nvSpPr>
        <dsp:cNvPr id="0" name=""/>
        <dsp:cNvSpPr/>
      </dsp:nvSpPr>
      <dsp:spPr>
        <a:xfrm>
          <a:off x="1407847" y="768614"/>
          <a:ext cx="503349" cy="436713"/>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27115C-04C1-4D7C-B549-F29F16BA0FFC}">
      <dsp:nvSpPr>
        <dsp:cNvPr id="0" name=""/>
        <dsp:cNvSpPr/>
      </dsp:nvSpPr>
      <dsp:spPr>
        <a:xfrm>
          <a:off x="33087" y="1959663"/>
          <a:ext cx="241106" cy="24110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94AF45-6F50-4A7E-A12A-D70F6D7B9C7E}">
      <dsp:nvSpPr>
        <dsp:cNvPr id="0" name=""/>
        <dsp:cNvSpPr/>
      </dsp:nvSpPr>
      <dsp:spPr>
        <a:xfrm>
          <a:off x="235617" y="2263457"/>
          <a:ext cx="378881" cy="37888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7AC9B6-451B-47D7-968B-DF28172E685B}">
      <dsp:nvSpPr>
        <dsp:cNvPr id="0" name=""/>
        <dsp:cNvSpPr/>
      </dsp:nvSpPr>
      <dsp:spPr>
        <a:xfrm>
          <a:off x="741940" y="2533496"/>
          <a:ext cx="551100" cy="55110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5352CC-4857-4B09-9BAE-1592201FD528}">
      <dsp:nvSpPr>
        <dsp:cNvPr id="0" name=""/>
        <dsp:cNvSpPr/>
      </dsp:nvSpPr>
      <dsp:spPr>
        <a:xfrm>
          <a:off x="1450792" y="2972309"/>
          <a:ext cx="241106" cy="241106"/>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C65493-2BEF-4961-AB1C-48ED44603EA3}">
      <dsp:nvSpPr>
        <dsp:cNvPr id="0" name=""/>
        <dsp:cNvSpPr/>
      </dsp:nvSpPr>
      <dsp:spPr>
        <a:xfrm>
          <a:off x="1585812" y="2533496"/>
          <a:ext cx="378881" cy="378881"/>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D7DE8E-E08E-4A44-8274-D6F5E5FC3866}">
      <dsp:nvSpPr>
        <dsp:cNvPr id="0" name=""/>
        <dsp:cNvSpPr/>
      </dsp:nvSpPr>
      <dsp:spPr>
        <a:xfrm>
          <a:off x="1923361" y="3006064"/>
          <a:ext cx="241106" cy="24110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1C4069-6F3E-4C58-93D5-0990432890B4}">
      <dsp:nvSpPr>
        <dsp:cNvPr id="0" name=""/>
        <dsp:cNvSpPr/>
      </dsp:nvSpPr>
      <dsp:spPr>
        <a:xfrm>
          <a:off x="2227154" y="2465986"/>
          <a:ext cx="551100" cy="55110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938EC4-A919-4AB7-91DB-52E87106AE48}">
      <dsp:nvSpPr>
        <dsp:cNvPr id="0" name=""/>
        <dsp:cNvSpPr/>
      </dsp:nvSpPr>
      <dsp:spPr>
        <a:xfrm>
          <a:off x="2969762" y="2330966"/>
          <a:ext cx="378881" cy="378881"/>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0CD910-42DA-44F8-A993-84D19BDEF179}">
      <dsp:nvSpPr>
        <dsp:cNvPr id="0" name=""/>
        <dsp:cNvSpPr/>
      </dsp:nvSpPr>
      <dsp:spPr>
        <a:xfrm>
          <a:off x="3348643" y="743926"/>
          <a:ext cx="1112720" cy="2124304"/>
        </a:xfrm>
        <a:prstGeom prst="chevron">
          <a:avLst>
            <a:gd name="adj" fmla="val 6231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BC80AEF-E7CC-4F00-93F4-89E48EF933C0}">
      <dsp:nvSpPr>
        <dsp:cNvPr id="0" name=""/>
        <dsp:cNvSpPr/>
      </dsp:nvSpPr>
      <dsp:spPr>
        <a:xfrm>
          <a:off x="4259051" y="743926"/>
          <a:ext cx="1112720" cy="2124304"/>
        </a:xfrm>
        <a:prstGeom prst="chevron">
          <a:avLst>
            <a:gd name="adj" fmla="val 6231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79B32D-AC82-4A1C-BD16-794618BA93F8}">
      <dsp:nvSpPr>
        <dsp:cNvPr id="0" name=""/>
        <dsp:cNvSpPr/>
      </dsp:nvSpPr>
      <dsp:spPr>
        <a:xfrm>
          <a:off x="5493159" y="568369"/>
          <a:ext cx="2579488" cy="2579488"/>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rtl="1">
            <a:lnSpc>
              <a:spcPct val="90000"/>
            </a:lnSpc>
            <a:spcBef>
              <a:spcPct val="0"/>
            </a:spcBef>
            <a:spcAft>
              <a:spcPct val="35000"/>
            </a:spcAft>
            <a:buNone/>
          </a:pPr>
          <a:r>
            <a:rPr lang="ar-EG" sz="2800" b="1" kern="1200">
              <a:cs typeface="+mj-cs"/>
            </a:rPr>
            <a:t>عالم الاجتماع الأميركي المعاصر (لويس كوزر)</a:t>
          </a:r>
          <a:endParaRPr lang="en-US" sz="2800" b="1" kern="1200">
            <a:cs typeface="+mj-cs"/>
          </a:endParaRPr>
        </a:p>
      </dsp:txBody>
      <dsp:txXfrm>
        <a:off x="5870916" y="946126"/>
        <a:ext cx="1823974" cy="182397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A4FB65-0FA2-42FB-80D9-9DD452E4611A}">
      <dsp:nvSpPr>
        <dsp:cNvPr id="0" name=""/>
        <dsp:cNvSpPr/>
      </dsp:nvSpPr>
      <dsp:spPr>
        <a:xfrm>
          <a:off x="792665" y="0"/>
          <a:ext cx="8983546" cy="3239016"/>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640A7A-B8BF-41D3-A165-707F258438A6}">
      <dsp:nvSpPr>
        <dsp:cNvPr id="0" name=""/>
        <dsp:cNvSpPr/>
      </dsp:nvSpPr>
      <dsp:spPr>
        <a:xfrm>
          <a:off x="129" y="971704"/>
          <a:ext cx="1546627" cy="129560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b="1" kern="1200" dirty="0">
              <a:cs typeface="+mj-cs"/>
            </a:rPr>
            <a:t>التقبُّل</a:t>
          </a:r>
          <a:endParaRPr lang="en-US" sz="2800" b="1" kern="1200" dirty="0">
            <a:cs typeface="+mj-cs"/>
          </a:endParaRPr>
        </a:p>
      </dsp:txBody>
      <dsp:txXfrm>
        <a:off x="63375" y="1034950"/>
        <a:ext cx="1420135" cy="1169114"/>
      </dsp:txXfrm>
    </dsp:sp>
    <dsp:sp modelId="{1D646CC3-C9F7-40D7-A9FC-1261CEFCC567}">
      <dsp:nvSpPr>
        <dsp:cNvPr id="0" name=""/>
        <dsp:cNvSpPr/>
      </dsp:nvSpPr>
      <dsp:spPr>
        <a:xfrm>
          <a:off x="1804527" y="971704"/>
          <a:ext cx="1546627" cy="129560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b="1" kern="1200" dirty="0">
              <a:cs typeface="+mj-cs"/>
            </a:rPr>
            <a:t>التفكير بإيجابية</a:t>
          </a:r>
          <a:endParaRPr lang="en-US" sz="2800" b="1" kern="1200" dirty="0">
            <a:cs typeface="+mj-cs"/>
          </a:endParaRPr>
        </a:p>
      </dsp:txBody>
      <dsp:txXfrm>
        <a:off x="1867773" y="1034950"/>
        <a:ext cx="1420135" cy="1169114"/>
      </dsp:txXfrm>
    </dsp:sp>
    <dsp:sp modelId="{AFBF6671-CF44-4835-AC49-17E8EB9D4626}">
      <dsp:nvSpPr>
        <dsp:cNvPr id="0" name=""/>
        <dsp:cNvSpPr/>
      </dsp:nvSpPr>
      <dsp:spPr>
        <a:xfrm>
          <a:off x="3608926" y="971704"/>
          <a:ext cx="1546627" cy="129560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b="1" kern="1200" dirty="0">
              <a:cs typeface="+mj-cs"/>
            </a:rPr>
            <a:t>معرفة محفّز القلق</a:t>
          </a:r>
          <a:endParaRPr lang="en-US" sz="2800" b="1" kern="1200" dirty="0">
            <a:cs typeface="+mj-cs"/>
          </a:endParaRPr>
        </a:p>
      </dsp:txBody>
      <dsp:txXfrm>
        <a:off x="3672172" y="1034950"/>
        <a:ext cx="1420135" cy="1169114"/>
      </dsp:txXfrm>
    </dsp:sp>
    <dsp:sp modelId="{76C19176-2222-4A28-A197-6BCA3264A2DA}">
      <dsp:nvSpPr>
        <dsp:cNvPr id="0" name=""/>
        <dsp:cNvSpPr/>
      </dsp:nvSpPr>
      <dsp:spPr>
        <a:xfrm>
          <a:off x="5413324" y="971704"/>
          <a:ext cx="1546627" cy="1295606"/>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b="1" kern="1200" dirty="0">
              <a:cs typeface="+mj-cs"/>
            </a:rPr>
            <a:t>ممارسة تقنيات التنفس</a:t>
          </a:r>
          <a:endParaRPr lang="en-US" sz="2800" b="1" kern="1200" dirty="0">
            <a:cs typeface="+mj-cs"/>
          </a:endParaRPr>
        </a:p>
      </dsp:txBody>
      <dsp:txXfrm>
        <a:off x="5476570" y="1034950"/>
        <a:ext cx="1420135" cy="1169114"/>
      </dsp:txXfrm>
    </dsp:sp>
    <dsp:sp modelId="{5BEC39B2-D87B-436F-8CD0-5946D4B211AC}">
      <dsp:nvSpPr>
        <dsp:cNvPr id="0" name=""/>
        <dsp:cNvSpPr/>
      </dsp:nvSpPr>
      <dsp:spPr>
        <a:xfrm>
          <a:off x="7217723" y="971704"/>
          <a:ext cx="1546627" cy="1295606"/>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b="1" kern="1200" dirty="0">
              <a:cs typeface="+mj-cs"/>
            </a:rPr>
            <a:t>التحدث مع أحد</a:t>
          </a:r>
          <a:endParaRPr lang="en-US" sz="2800" b="1" kern="1200" dirty="0">
            <a:cs typeface="+mj-cs"/>
          </a:endParaRPr>
        </a:p>
      </dsp:txBody>
      <dsp:txXfrm>
        <a:off x="7280969" y="1034950"/>
        <a:ext cx="1420135" cy="1169114"/>
      </dsp:txXfrm>
    </dsp:sp>
    <dsp:sp modelId="{4F33CCD1-1568-4A16-88D8-07365C767377}">
      <dsp:nvSpPr>
        <dsp:cNvPr id="0" name=""/>
        <dsp:cNvSpPr/>
      </dsp:nvSpPr>
      <dsp:spPr>
        <a:xfrm>
          <a:off x="9022121" y="971704"/>
          <a:ext cx="1546627" cy="129560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b="1" kern="1200" dirty="0">
              <a:cs typeface="+mj-cs"/>
            </a:rPr>
            <a:t>اتباع نظام غذائي صحي</a:t>
          </a:r>
          <a:endParaRPr lang="en-US" sz="2800" b="1" kern="1200" dirty="0">
            <a:cs typeface="+mj-cs"/>
          </a:endParaRPr>
        </a:p>
      </dsp:txBody>
      <dsp:txXfrm>
        <a:off x="9085367" y="1034950"/>
        <a:ext cx="1420135" cy="116911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AFFD81-B356-44AF-829D-AF46484364EC}">
      <dsp:nvSpPr>
        <dsp:cNvPr id="0" name=""/>
        <dsp:cNvSpPr/>
      </dsp:nvSpPr>
      <dsp:spPr>
        <a:xfrm>
          <a:off x="716116" y="470593"/>
          <a:ext cx="3271104" cy="3271104"/>
        </a:xfrm>
        <a:prstGeom prst="circularArrow">
          <a:avLst>
            <a:gd name="adj1" fmla="val 5689"/>
            <a:gd name="adj2" fmla="val 340510"/>
            <a:gd name="adj3" fmla="val 12580637"/>
            <a:gd name="adj4" fmla="val 18157448"/>
            <a:gd name="adj5" fmla="val 5908"/>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2971EF-DE29-4439-9DCD-83F3E09A5CE4}">
      <dsp:nvSpPr>
        <dsp:cNvPr id="0" name=""/>
        <dsp:cNvSpPr/>
      </dsp:nvSpPr>
      <dsp:spPr>
        <a:xfrm>
          <a:off x="1240137" y="625695"/>
          <a:ext cx="2223062" cy="111153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b="1" kern="1200">
              <a:cs typeface="+mj-cs"/>
            </a:rPr>
            <a:t>مضادات الإكتئاب ثلاثية الحلقات </a:t>
          </a:r>
          <a:endParaRPr lang="en-US" sz="2800" b="1" kern="1200">
            <a:cs typeface="+mj-cs"/>
          </a:endParaRPr>
        </a:p>
      </dsp:txBody>
      <dsp:txXfrm>
        <a:off x="1294397" y="679955"/>
        <a:ext cx="2114542" cy="1003011"/>
      </dsp:txXfrm>
    </dsp:sp>
    <dsp:sp modelId="{210470D2-3327-4D2C-B5E5-2A532E3D9604}">
      <dsp:nvSpPr>
        <dsp:cNvPr id="0" name=""/>
        <dsp:cNvSpPr/>
      </dsp:nvSpPr>
      <dsp:spPr>
        <a:xfrm>
          <a:off x="2479901" y="2773028"/>
          <a:ext cx="2223062" cy="111153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b="1" kern="1200">
              <a:cs typeface="+mj-cs"/>
            </a:rPr>
            <a:t>البنزوديازيبينات</a:t>
          </a:r>
          <a:endParaRPr lang="en-US" sz="2800" b="1" kern="1200">
            <a:cs typeface="+mj-cs"/>
          </a:endParaRPr>
        </a:p>
      </dsp:txBody>
      <dsp:txXfrm>
        <a:off x="2534161" y="2827288"/>
        <a:ext cx="2114542" cy="1003011"/>
      </dsp:txXfrm>
    </dsp:sp>
    <dsp:sp modelId="{6B93E1BD-FAB4-4F0F-9870-E4FD1A6D8BFE}">
      <dsp:nvSpPr>
        <dsp:cNvPr id="0" name=""/>
        <dsp:cNvSpPr/>
      </dsp:nvSpPr>
      <dsp:spPr>
        <a:xfrm>
          <a:off x="374" y="2773028"/>
          <a:ext cx="2223062" cy="1111531"/>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b="1" kern="1200">
              <a:cs typeface="+mj-cs"/>
            </a:rPr>
            <a:t>مضادات الإكتئاب</a:t>
          </a:r>
          <a:endParaRPr lang="en-US" sz="2800" b="1" kern="1200">
            <a:cs typeface="+mj-cs"/>
          </a:endParaRPr>
        </a:p>
      </dsp:txBody>
      <dsp:txXfrm>
        <a:off x="54634" y="2827288"/>
        <a:ext cx="2114542" cy="100301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408D3D-8185-4FFC-A2A0-41A69D0DBB43}">
      <dsp:nvSpPr>
        <dsp:cNvPr id="0" name=""/>
        <dsp:cNvSpPr/>
      </dsp:nvSpPr>
      <dsp:spPr>
        <a:xfrm>
          <a:off x="1669735" y="737"/>
          <a:ext cx="1313070" cy="131307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ar-EG" sz="2800" b="1" kern="1200" dirty="0">
              <a:cs typeface="+mj-cs"/>
            </a:rPr>
            <a:t>ألم المعدة</a:t>
          </a:r>
          <a:endParaRPr lang="en-US" sz="2800" b="1" kern="1200" dirty="0">
            <a:cs typeface="+mj-cs"/>
          </a:endParaRPr>
        </a:p>
      </dsp:txBody>
      <dsp:txXfrm>
        <a:off x="1862030" y="193032"/>
        <a:ext cx="928480" cy="928480"/>
      </dsp:txXfrm>
    </dsp:sp>
    <dsp:sp modelId="{3FBE3427-EF58-4F22-B38B-6B3583ED3E20}">
      <dsp:nvSpPr>
        <dsp:cNvPr id="0" name=""/>
        <dsp:cNvSpPr/>
      </dsp:nvSpPr>
      <dsp:spPr>
        <a:xfrm rot="2700000">
          <a:off x="2841798" y="1125585"/>
          <a:ext cx="348730" cy="44316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b="1" kern="1200">
            <a:cs typeface="+mj-cs"/>
          </a:endParaRPr>
        </a:p>
      </dsp:txBody>
      <dsp:txXfrm>
        <a:off x="2857119" y="1177229"/>
        <a:ext cx="244111" cy="265897"/>
      </dsp:txXfrm>
    </dsp:sp>
    <dsp:sp modelId="{C15C5D24-786C-4968-944D-7EE82AC2739D}">
      <dsp:nvSpPr>
        <dsp:cNvPr id="0" name=""/>
        <dsp:cNvSpPr/>
      </dsp:nvSpPr>
      <dsp:spPr>
        <a:xfrm>
          <a:off x="3063479" y="1394481"/>
          <a:ext cx="1313070" cy="131307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ar-EG" sz="2800" b="1" kern="1200" dirty="0">
              <a:cs typeface="+mj-cs"/>
            </a:rPr>
            <a:t>الشد العضلي</a:t>
          </a:r>
          <a:endParaRPr lang="en-US" sz="2800" b="1" kern="1200" dirty="0">
            <a:cs typeface="+mj-cs"/>
          </a:endParaRPr>
        </a:p>
      </dsp:txBody>
      <dsp:txXfrm>
        <a:off x="3255774" y="1586776"/>
        <a:ext cx="928480" cy="928480"/>
      </dsp:txXfrm>
    </dsp:sp>
    <dsp:sp modelId="{59434427-9934-4795-891D-6F3520EAFEB0}">
      <dsp:nvSpPr>
        <dsp:cNvPr id="0" name=""/>
        <dsp:cNvSpPr/>
      </dsp:nvSpPr>
      <dsp:spPr>
        <a:xfrm rot="8100000">
          <a:off x="2855756" y="2519329"/>
          <a:ext cx="348730" cy="44316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b="1" kern="1200">
            <a:cs typeface="+mj-cs"/>
          </a:endParaRPr>
        </a:p>
      </dsp:txBody>
      <dsp:txXfrm rot="10800000">
        <a:off x="2945054" y="2570973"/>
        <a:ext cx="244111" cy="265897"/>
      </dsp:txXfrm>
    </dsp:sp>
    <dsp:sp modelId="{A7A288DE-80D1-4D91-8846-3F80EB0EFDEF}">
      <dsp:nvSpPr>
        <dsp:cNvPr id="0" name=""/>
        <dsp:cNvSpPr/>
      </dsp:nvSpPr>
      <dsp:spPr>
        <a:xfrm>
          <a:off x="1669735" y="2788226"/>
          <a:ext cx="1313070" cy="131307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ar-EG" sz="2800" b="1" kern="1200" dirty="0">
              <a:cs typeface="+mj-cs"/>
            </a:rPr>
            <a:t>الصداع</a:t>
          </a:r>
          <a:endParaRPr lang="en-US" sz="2800" b="1" kern="1200" dirty="0">
            <a:cs typeface="+mj-cs"/>
          </a:endParaRPr>
        </a:p>
      </dsp:txBody>
      <dsp:txXfrm>
        <a:off x="1862030" y="2980521"/>
        <a:ext cx="928480" cy="928480"/>
      </dsp:txXfrm>
    </dsp:sp>
    <dsp:sp modelId="{4DC18390-FCA9-4777-9DAF-B3E3A890980B}">
      <dsp:nvSpPr>
        <dsp:cNvPr id="0" name=""/>
        <dsp:cNvSpPr/>
      </dsp:nvSpPr>
      <dsp:spPr>
        <a:xfrm rot="13500000">
          <a:off x="1462011" y="2533287"/>
          <a:ext cx="348730" cy="44316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b="1" kern="1200">
            <a:cs typeface="+mj-cs"/>
          </a:endParaRPr>
        </a:p>
      </dsp:txBody>
      <dsp:txXfrm rot="10800000">
        <a:off x="1551309" y="2658907"/>
        <a:ext cx="244111" cy="265897"/>
      </dsp:txXfrm>
    </dsp:sp>
    <dsp:sp modelId="{27D4602A-6245-41EB-AEB1-CE690E4C69A7}">
      <dsp:nvSpPr>
        <dsp:cNvPr id="0" name=""/>
        <dsp:cNvSpPr/>
      </dsp:nvSpPr>
      <dsp:spPr>
        <a:xfrm>
          <a:off x="275990" y="1394481"/>
          <a:ext cx="1313070" cy="131307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ar-EG" sz="2800" b="1" kern="1200" dirty="0">
              <a:cs typeface="+mj-cs"/>
            </a:rPr>
            <a:t>التنفس السريع</a:t>
          </a:r>
          <a:endParaRPr lang="en-US" sz="2800" b="1" kern="1200" dirty="0">
            <a:cs typeface="+mj-cs"/>
          </a:endParaRPr>
        </a:p>
      </dsp:txBody>
      <dsp:txXfrm>
        <a:off x="468285" y="1586776"/>
        <a:ext cx="928480" cy="928480"/>
      </dsp:txXfrm>
    </dsp:sp>
    <dsp:sp modelId="{F03AA60E-18DF-4F89-AD8C-323D471B4F48}">
      <dsp:nvSpPr>
        <dsp:cNvPr id="0" name=""/>
        <dsp:cNvSpPr/>
      </dsp:nvSpPr>
      <dsp:spPr>
        <a:xfrm rot="18900000">
          <a:off x="1448053" y="1139542"/>
          <a:ext cx="348730" cy="44316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b="1" kern="1200">
            <a:cs typeface="+mj-cs"/>
          </a:endParaRPr>
        </a:p>
      </dsp:txBody>
      <dsp:txXfrm>
        <a:off x="1463374" y="1265162"/>
        <a:ext cx="244111" cy="26589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A733B8-67A7-4AB9-8CFF-DFBD7CF01487}">
      <dsp:nvSpPr>
        <dsp:cNvPr id="0" name=""/>
        <dsp:cNvSpPr/>
      </dsp:nvSpPr>
      <dsp:spPr>
        <a:xfrm>
          <a:off x="1709833" y="2586"/>
          <a:ext cx="1955219" cy="127089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b="1" kern="1200">
              <a:cs typeface="+mj-cs"/>
            </a:rPr>
            <a:t>الاستراتيجيّات الفسيولوجيّة </a:t>
          </a:r>
          <a:endParaRPr lang="en-US" sz="2800" b="1" kern="1200">
            <a:cs typeface="+mj-cs"/>
          </a:endParaRPr>
        </a:p>
      </dsp:txBody>
      <dsp:txXfrm>
        <a:off x="1771873" y="64626"/>
        <a:ext cx="1831139" cy="1146812"/>
      </dsp:txXfrm>
    </dsp:sp>
    <dsp:sp modelId="{D5A6DD90-E972-4641-BA8E-4D0D8D60B81B}">
      <dsp:nvSpPr>
        <dsp:cNvPr id="0" name=""/>
        <dsp:cNvSpPr/>
      </dsp:nvSpPr>
      <dsp:spPr>
        <a:xfrm>
          <a:off x="994015" y="638032"/>
          <a:ext cx="3386854" cy="3386854"/>
        </a:xfrm>
        <a:custGeom>
          <a:avLst/>
          <a:gdLst/>
          <a:ahLst/>
          <a:cxnLst/>
          <a:rect l="0" t="0" r="0" b="0"/>
          <a:pathLst>
            <a:path>
              <a:moveTo>
                <a:pt x="2932895" y="539557"/>
              </a:moveTo>
              <a:arcTo wR="1693427" hR="1693427" stAng="19022900" swAng="2299842"/>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16CD44A-5303-4D4D-9701-5BD2B33A275F}">
      <dsp:nvSpPr>
        <dsp:cNvPr id="0" name=""/>
        <dsp:cNvSpPr/>
      </dsp:nvSpPr>
      <dsp:spPr>
        <a:xfrm>
          <a:off x="3176384" y="2542727"/>
          <a:ext cx="1955219" cy="127089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b="1" kern="1200">
              <a:cs typeface="+mj-cs"/>
            </a:rPr>
            <a:t>الاستراتيجيّات المعرفيّة</a:t>
          </a:r>
          <a:endParaRPr lang="en-US" sz="2800" b="1" kern="1200">
            <a:cs typeface="+mj-cs"/>
          </a:endParaRPr>
        </a:p>
      </dsp:txBody>
      <dsp:txXfrm>
        <a:off x="3238424" y="2604767"/>
        <a:ext cx="1831139" cy="1146812"/>
      </dsp:txXfrm>
    </dsp:sp>
    <dsp:sp modelId="{C91F8F8E-80BB-4A4A-B779-4A495D9E2B88}">
      <dsp:nvSpPr>
        <dsp:cNvPr id="0" name=""/>
        <dsp:cNvSpPr/>
      </dsp:nvSpPr>
      <dsp:spPr>
        <a:xfrm>
          <a:off x="994015" y="638032"/>
          <a:ext cx="3386854" cy="3386854"/>
        </a:xfrm>
        <a:custGeom>
          <a:avLst/>
          <a:gdLst/>
          <a:ahLst/>
          <a:cxnLst/>
          <a:rect l="0" t="0" r="0" b="0"/>
          <a:pathLst>
            <a:path>
              <a:moveTo>
                <a:pt x="2212255" y="3305418"/>
              </a:moveTo>
              <a:arcTo wR="1693427" hR="1693427" stAng="4329536" swAng="2140927"/>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490BC87-C2EB-406F-9D24-81C214D123D8}">
      <dsp:nvSpPr>
        <dsp:cNvPr id="0" name=""/>
        <dsp:cNvSpPr/>
      </dsp:nvSpPr>
      <dsp:spPr>
        <a:xfrm>
          <a:off x="243281" y="2542727"/>
          <a:ext cx="1955219" cy="1270892"/>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b="1" kern="1200">
              <a:cs typeface="+mj-cs"/>
            </a:rPr>
            <a:t>الاستراتيجيّات السلوكيّة</a:t>
          </a:r>
          <a:endParaRPr lang="en-US" sz="2800" b="1" kern="1200">
            <a:cs typeface="+mj-cs"/>
          </a:endParaRPr>
        </a:p>
      </dsp:txBody>
      <dsp:txXfrm>
        <a:off x="305321" y="2604767"/>
        <a:ext cx="1831139" cy="1146812"/>
      </dsp:txXfrm>
    </dsp:sp>
    <dsp:sp modelId="{16409917-1A07-45B1-BBCC-816E87017588}">
      <dsp:nvSpPr>
        <dsp:cNvPr id="0" name=""/>
        <dsp:cNvSpPr/>
      </dsp:nvSpPr>
      <dsp:spPr>
        <a:xfrm>
          <a:off x="994015" y="638032"/>
          <a:ext cx="3386854" cy="3386854"/>
        </a:xfrm>
        <a:custGeom>
          <a:avLst/>
          <a:gdLst/>
          <a:ahLst/>
          <a:cxnLst/>
          <a:rect l="0" t="0" r="0" b="0"/>
          <a:pathLst>
            <a:path>
              <a:moveTo>
                <a:pt x="5504" y="1556998"/>
              </a:moveTo>
              <a:arcTo wR="1693427" hR="1693427" stAng="11077258" swAng="2299842"/>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64633F-DCE3-47F4-A5B5-A21E57A1905E}">
      <dsp:nvSpPr>
        <dsp:cNvPr id="0" name=""/>
        <dsp:cNvSpPr/>
      </dsp:nvSpPr>
      <dsp:spPr>
        <a:xfrm>
          <a:off x="2533409" y="875947"/>
          <a:ext cx="2022762" cy="202273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5996A9-2DDD-47B4-A3DE-1B25129E3B1E}">
      <dsp:nvSpPr>
        <dsp:cNvPr id="0" name=""/>
        <dsp:cNvSpPr/>
      </dsp:nvSpPr>
      <dsp:spPr>
        <a:xfrm>
          <a:off x="2600804" y="943384"/>
          <a:ext cx="1887522" cy="1887860"/>
        </a:xfrm>
        <a:prstGeom prst="ellipse">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EG" sz="2800" b="1" kern="1200">
              <a:cs typeface="+mj-cs"/>
            </a:rPr>
            <a:t>الصراع العنيف</a:t>
          </a:r>
          <a:endParaRPr lang="en-US" sz="2800" b="1" kern="1200">
            <a:cs typeface="+mj-cs"/>
          </a:endParaRPr>
        </a:p>
      </dsp:txBody>
      <dsp:txXfrm>
        <a:off x="2870836" y="1213129"/>
        <a:ext cx="1348358" cy="1348370"/>
      </dsp:txXfrm>
    </dsp:sp>
    <dsp:sp modelId="{654F8217-D200-4E1A-A39F-33BD72B4A08B}">
      <dsp:nvSpPr>
        <dsp:cNvPr id="0" name=""/>
        <dsp:cNvSpPr/>
      </dsp:nvSpPr>
      <dsp:spPr>
        <a:xfrm rot="2700000">
          <a:off x="443442" y="875722"/>
          <a:ext cx="2022829" cy="2022829"/>
        </a:xfrm>
        <a:prstGeom prst="teardrop">
          <a:avLst>
            <a:gd name="adj" fmla="val 1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96DE31-2D6D-4E34-BA38-D51177F392C4}">
      <dsp:nvSpPr>
        <dsp:cNvPr id="0" name=""/>
        <dsp:cNvSpPr/>
      </dsp:nvSpPr>
      <dsp:spPr>
        <a:xfrm>
          <a:off x="511096" y="943384"/>
          <a:ext cx="1887522" cy="1887860"/>
        </a:xfrm>
        <a:prstGeom prst="ellipse">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EG" sz="2800" b="1" kern="1200">
              <a:cs typeface="+mj-cs"/>
            </a:rPr>
            <a:t>الصراع السلمي</a:t>
          </a:r>
          <a:endParaRPr lang="en-US" sz="2800" b="1" kern="1200">
            <a:cs typeface="+mj-cs"/>
          </a:endParaRPr>
        </a:p>
      </dsp:txBody>
      <dsp:txXfrm>
        <a:off x="780678" y="1213129"/>
        <a:ext cx="1348358" cy="134837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AE0299-38F9-4AFB-850A-B19BD409BCF5}">
      <dsp:nvSpPr>
        <dsp:cNvPr id="0" name=""/>
        <dsp:cNvSpPr/>
      </dsp:nvSpPr>
      <dsp:spPr>
        <a:xfrm>
          <a:off x="-5739239" y="-878982"/>
          <a:ext cx="6836932" cy="6836932"/>
        </a:xfrm>
        <a:prstGeom prst="blockArc">
          <a:avLst>
            <a:gd name="adj1" fmla="val 18900000"/>
            <a:gd name="adj2" fmla="val 2700000"/>
            <a:gd name="adj3" fmla="val 316"/>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7E8A76-BB73-4338-8C98-E8E9B8162457}">
      <dsp:nvSpPr>
        <dsp:cNvPr id="0" name=""/>
        <dsp:cNvSpPr/>
      </dsp:nvSpPr>
      <dsp:spPr>
        <a:xfrm>
          <a:off x="356289" y="230889"/>
          <a:ext cx="6241857" cy="46157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6376" tIns="71120" rIns="71120" bIns="71120" numCol="1" spcCol="1270" anchor="ctr" anchorCtr="0">
          <a:noAutofit/>
        </a:bodyPr>
        <a:lstStyle/>
        <a:p>
          <a:pPr marL="0" lvl="0" indent="0" algn="ctr" defTabSz="1244600" rtl="1">
            <a:lnSpc>
              <a:spcPct val="90000"/>
            </a:lnSpc>
            <a:spcBef>
              <a:spcPct val="0"/>
            </a:spcBef>
            <a:spcAft>
              <a:spcPct val="35000"/>
            </a:spcAft>
            <a:buNone/>
          </a:pPr>
          <a:r>
            <a:rPr lang="ar-EG" sz="2800" b="1" kern="1200">
              <a:cs typeface="+mj-cs"/>
            </a:rPr>
            <a:t>معرفة أعراض الانفعال</a:t>
          </a:r>
          <a:endParaRPr lang="en-US" sz="2800" b="1" kern="1200">
            <a:cs typeface="+mj-cs"/>
          </a:endParaRPr>
        </a:p>
      </dsp:txBody>
      <dsp:txXfrm>
        <a:off x="356289" y="230889"/>
        <a:ext cx="6241857" cy="461576"/>
      </dsp:txXfrm>
    </dsp:sp>
    <dsp:sp modelId="{145F71D4-C95B-4659-9C1F-AF703E18794F}">
      <dsp:nvSpPr>
        <dsp:cNvPr id="0" name=""/>
        <dsp:cNvSpPr/>
      </dsp:nvSpPr>
      <dsp:spPr>
        <a:xfrm>
          <a:off x="67804" y="173192"/>
          <a:ext cx="576970" cy="576970"/>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60C6AD-9F3E-487C-B244-C1F5F9D14FCF}">
      <dsp:nvSpPr>
        <dsp:cNvPr id="0" name=""/>
        <dsp:cNvSpPr/>
      </dsp:nvSpPr>
      <dsp:spPr>
        <a:xfrm>
          <a:off x="774288" y="923661"/>
          <a:ext cx="5823858" cy="46157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6376" tIns="71120" rIns="71120" bIns="71120" numCol="1" spcCol="1270" anchor="ctr" anchorCtr="0">
          <a:noAutofit/>
        </a:bodyPr>
        <a:lstStyle/>
        <a:p>
          <a:pPr marL="0" lvl="0" indent="0" algn="ctr" defTabSz="1244600" rtl="1">
            <a:lnSpc>
              <a:spcPct val="90000"/>
            </a:lnSpc>
            <a:spcBef>
              <a:spcPct val="0"/>
            </a:spcBef>
            <a:spcAft>
              <a:spcPct val="35000"/>
            </a:spcAft>
            <a:buNone/>
          </a:pPr>
          <a:r>
            <a:rPr lang="ar-EG" sz="2800" b="1" kern="1200">
              <a:cs typeface="+mj-cs"/>
            </a:rPr>
            <a:t>الابتعاد عن مسببات الانفعال </a:t>
          </a:r>
          <a:endParaRPr lang="en-US" sz="2800" b="1" kern="1200">
            <a:cs typeface="+mj-cs"/>
          </a:endParaRPr>
        </a:p>
      </dsp:txBody>
      <dsp:txXfrm>
        <a:off x="774288" y="923661"/>
        <a:ext cx="5823858" cy="461576"/>
      </dsp:txXfrm>
    </dsp:sp>
    <dsp:sp modelId="{E1A07867-AB00-4E32-BFE9-CF52035495B6}">
      <dsp:nvSpPr>
        <dsp:cNvPr id="0" name=""/>
        <dsp:cNvSpPr/>
      </dsp:nvSpPr>
      <dsp:spPr>
        <a:xfrm>
          <a:off x="485803" y="865964"/>
          <a:ext cx="576970" cy="576970"/>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C731D0-94A4-412D-A488-47C3F9DD5538}">
      <dsp:nvSpPr>
        <dsp:cNvPr id="0" name=""/>
        <dsp:cNvSpPr/>
      </dsp:nvSpPr>
      <dsp:spPr>
        <a:xfrm>
          <a:off x="1003350" y="1615924"/>
          <a:ext cx="5594796" cy="46157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6376" tIns="71120" rIns="71120" bIns="71120" numCol="1" spcCol="1270" anchor="ctr" anchorCtr="0">
          <a:noAutofit/>
        </a:bodyPr>
        <a:lstStyle/>
        <a:p>
          <a:pPr marL="0" lvl="0" indent="0" algn="ctr" defTabSz="1244600" rtl="1">
            <a:lnSpc>
              <a:spcPct val="90000"/>
            </a:lnSpc>
            <a:spcBef>
              <a:spcPct val="0"/>
            </a:spcBef>
            <a:spcAft>
              <a:spcPct val="35000"/>
            </a:spcAft>
            <a:buNone/>
          </a:pPr>
          <a:r>
            <a:rPr lang="ar-EG" sz="2800" b="1" kern="1200">
              <a:cs typeface="+mj-cs"/>
            </a:rPr>
            <a:t>محاولة الهدوء</a:t>
          </a:r>
          <a:endParaRPr lang="en-US" sz="2800" b="1" kern="1200">
            <a:cs typeface="+mj-cs"/>
          </a:endParaRPr>
        </a:p>
      </dsp:txBody>
      <dsp:txXfrm>
        <a:off x="1003350" y="1615924"/>
        <a:ext cx="5594796" cy="461576"/>
      </dsp:txXfrm>
    </dsp:sp>
    <dsp:sp modelId="{762B9C27-D33A-4AC8-971B-DE9C82CF94E5}">
      <dsp:nvSpPr>
        <dsp:cNvPr id="0" name=""/>
        <dsp:cNvSpPr/>
      </dsp:nvSpPr>
      <dsp:spPr>
        <a:xfrm>
          <a:off x="714864" y="1558227"/>
          <a:ext cx="576970" cy="576970"/>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99F77B-0641-4BD2-AFA3-667AD1945256}">
      <dsp:nvSpPr>
        <dsp:cNvPr id="0" name=""/>
        <dsp:cNvSpPr/>
      </dsp:nvSpPr>
      <dsp:spPr>
        <a:xfrm>
          <a:off x="1076487" y="2308695"/>
          <a:ext cx="5521659" cy="46157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6376" tIns="71120" rIns="71120" bIns="71120" numCol="1" spcCol="1270" anchor="ctr" anchorCtr="0">
          <a:noAutofit/>
        </a:bodyPr>
        <a:lstStyle/>
        <a:p>
          <a:pPr marL="0" lvl="0" indent="0" algn="ctr" defTabSz="1244600" rtl="1">
            <a:lnSpc>
              <a:spcPct val="90000"/>
            </a:lnSpc>
            <a:spcBef>
              <a:spcPct val="0"/>
            </a:spcBef>
            <a:spcAft>
              <a:spcPct val="35000"/>
            </a:spcAft>
            <a:buNone/>
          </a:pPr>
          <a:r>
            <a:rPr lang="ar-EG" sz="2800" b="1" kern="1200">
              <a:cs typeface="+mj-cs"/>
            </a:rPr>
            <a:t>ترك مسافة بين الفعل ورد الفعل</a:t>
          </a:r>
          <a:endParaRPr lang="en-US" sz="2800" b="1" kern="1200">
            <a:cs typeface="+mj-cs"/>
          </a:endParaRPr>
        </a:p>
      </dsp:txBody>
      <dsp:txXfrm>
        <a:off x="1076487" y="2308695"/>
        <a:ext cx="5521659" cy="461576"/>
      </dsp:txXfrm>
    </dsp:sp>
    <dsp:sp modelId="{9AD9DCDD-D455-4BFA-B55E-EC8B0F50967D}">
      <dsp:nvSpPr>
        <dsp:cNvPr id="0" name=""/>
        <dsp:cNvSpPr/>
      </dsp:nvSpPr>
      <dsp:spPr>
        <a:xfrm>
          <a:off x="788001" y="2250998"/>
          <a:ext cx="576970" cy="576970"/>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0478EF-98F3-4388-A8C9-68733A6AF8A1}">
      <dsp:nvSpPr>
        <dsp:cNvPr id="0" name=""/>
        <dsp:cNvSpPr/>
      </dsp:nvSpPr>
      <dsp:spPr>
        <a:xfrm>
          <a:off x="1003350" y="3001466"/>
          <a:ext cx="5594796" cy="461576"/>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6376" tIns="71120" rIns="71120" bIns="71120" numCol="1" spcCol="1270" anchor="ctr" anchorCtr="0">
          <a:noAutofit/>
        </a:bodyPr>
        <a:lstStyle/>
        <a:p>
          <a:pPr marL="0" lvl="0" indent="0" algn="ctr" defTabSz="1244600" rtl="1">
            <a:lnSpc>
              <a:spcPct val="90000"/>
            </a:lnSpc>
            <a:spcBef>
              <a:spcPct val="0"/>
            </a:spcBef>
            <a:spcAft>
              <a:spcPct val="35000"/>
            </a:spcAft>
            <a:buNone/>
          </a:pPr>
          <a:r>
            <a:rPr lang="ar-EG" sz="2800" b="1" kern="1200">
              <a:cs typeface="+mj-cs"/>
            </a:rPr>
            <a:t>كيفية طرح الأسئلة </a:t>
          </a:r>
          <a:endParaRPr lang="en-US" sz="2800" b="1" kern="1200">
            <a:cs typeface="+mj-cs"/>
          </a:endParaRPr>
        </a:p>
      </dsp:txBody>
      <dsp:txXfrm>
        <a:off x="1003350" y="3001466"/>
        <a:ext cx="5594796" cy="461576"/>
      </dsp:txXfrm>
    </dsp:sp>
    <dsp:sp modelId="{68D03DE0-6302-4C6B-9854-AABE3AF745F3}">
      <dsp:nvSpPr>
        <dsp:cNvPr id="0" name=""/>
        <dsp:cNvSpPr/>
      </dsp:nvSpPr>
      <dsp:spPr>
        <a:xfrm>
          <a:off x="714864" y="2943769"/>
          <a:ext cx="576970" cy="576970"/>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335E9C-4DCD-4DF5-823E-1ECDE3271358}">
      <dsp:nvSpPr>
        <dsp:cNvPr id="0" name=""/>
        <dsp:cNvSpPr/>
      </dsp:nvSpPr>
      <dsp:spPr>
        <a:xfrm>
          <a:off x="774288" y="3693730"/>
          <a:ext cx="5823858" cy="46157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6376" tIns="71120" rIns="71120" bIns="71120" numCol="1" spcCol="1270" anchor="ctr" anchorCtr="0">
          <a:noAutofit/>
        </a:bodyPr>
        <a:lstStyle/>
        <a:p>
          <a:pPr marL="0" lvl="0" indent="0" algn="ctr" defTabSz="1244600" rtl="1">
            <a:lnSpc>
              <a:spcPct val="90000"/>
            </a:lnSpc>
            <a:spcBef>
              <a:spcPct val="0"/>
            </a:spcBef>
            <a:spcAft>
              <a:spcPct val="35000"/>
            </a:spcAft>
            <a:buNone/>
          </a:pPr>
          <a:r>
            <a:rPr lang="ar-EG" sz="2800" b="1" kern="1200">
              <a:cs typeface="+mj-cs"/>
            </a:rPr>
            <a:t>ممارسة تمارين الاسترخاء </a:t>
          </a:r>
          <a:endParaRPr lang="en-US" sz="2800" b="1" kern="1200">
            <a:cs typeface="+mj-cs"/>
          </a:endParaRPr>
        </a:p>
      </dsp:txBody>
      <dsp:txXfrm>
        <a:off x="774288" y="3693730"/>
        <a:ext cx="5823858" cy="461576"/>
      </dsp:txXfrm>
    </dsp:sp>
    <dsp:sp modelId="{161EE0B2-60F2-472E-A0A4-46F0F50E9EE2}">
      <dsp:nvSpPr>
        <dsp:cNvPr id="0" name=""/>
        <dsp:cNvSpPr/>
      </dsp:nvSpPr>
      <dsp:spPr>
        <a:xfrm>
          <a:off x="485803" y="3636033"/>
          <a:ext cx="576970" cy="576970"/>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CDCDDC-3BEF-4C94-A662-59EE57E15B07}">
      <dsp:nvSpPr>
        <dsp:cNvPr id="0" name=""/>
        <dsp:cNvSpPr/>
      </dsp:nvSpPr>
      <dsp:spPr>
        <a:xfrm>
          <a:off x="356289" y="4386501"/>
          <a:ext cx="6241857" cy="46157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6376" tIns="71120" rIns="71120" bIns="71120" numCol="1" spcCol="1270" anchor="ctr" anchorCtr="0">
          <a:noAutofit/>
        </a:bodyPr>
        <a:lstStyle/>
        <a:p>
          <a:pPr marL="0" lvl="0" indent="0" algn="ctr" defTabSz="1244600" rtl="1">
            <a:lnSpc>
              <a:spcPct val="90000"/>
            </a:lnSpc>
            <a:spcBef>
              <a:spcPct val="0"/>
            </a:spcBef>
            <a:spcAft>
              <a:spcPct val="35000"/>
            </a:spcAft>
            <a:buNone/>
          </a:pPr>
          <a:r>
            <a:rPr lang="ar-EG" sz="2800" b="1" kern="1200">
              <a:cs typeface="+mj-cs"/>
            </a:rPr>
            <a:t>التعامل مع الآخرين</a:t>
          </a:r>
          <a:endParaRPr lang="en-US" sz="2800" b="1" kern="1200">
            <a:cs typeface="+mj-cs"/>
          </a:endParaRPr>
        </a:p>
      </dsp:txBody>
      <dsp:txXfrm>
        <a:off x="356289" y="4386501"/>
        <a:ext cx="6241857" cy="461576"/>
      </dsp:txXfrm>
    </dsp:sp>
    <dsp:sp modelId="{B447DA02-917B-4296-A34F-0D0D9669F544}">
      <dsp:nvSpPr>
        <dsp:cNvPr id="0" name=""/>
        <dsp:cNvSpPr/>
      </dsp:nvSpPr>
      <dsp:spPr>
        <a:xfrm>
          <a:off x="67804" y="4328804"/>
          <a:ext cx="576970" cy="576970"/>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D20091-7E55-4251-AD8B-59CD6FEEDBA4}">
      <dsp:nvSpPr>
        <dsp:cNvPr id="0" name=""/>
        <dsp:cNvSpPr/>
      </dsp:nvSpPr>
      <dsp:spPr>
        <a:xfrm>
          <a:off x="785138" y="0"/>
          <a:ext cx="8898241" cy="3323749"/>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CD52CB-FD26-47B6-9023-B0B46E88E361}">
      <dsp:nvSpPr>
        <dsp:cNvPr id="0" name=""/>
        <dsp:cNvSpPr/>
      </dsp:nvSpPr>
      <dsp:spPr>
        <a:xfrm>
          <a:off x="3578" y="997124"/>
          <a:ext cx="2324747" cy="132949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b="1" kern="1200">
              <a:cs typeface="+mj-cs"/>
            </a:rPr>
            <a:t>أثناء مُواجهةِ الفرد لحدثٍ مَصيري</a:t>
          </a:r>
          <a:endParaRPr lang="en-US" sz="2800" b="1" kern="1200">
            <a:cs typeface="+mj-cs"/>
          </a:endParaRPr>
        </a:p>
      </dsp:txBody>
      <dsp:txXfrm>
        <a:off x="68479" y="1062025"/>
        <a:ext cx="2194945" cy="1199697"/>
      </dsp:txXfrm>
    </dsp:sp>
    <dsp:sp modelId="{8A47E785-ACAC-45F9-9C70-8A5A8898B4D2}">
      <dsp:nvSpPr>
        <dsp:cNvPr id="0" name=""/>
        <dsp:cNvSpPr/>
      </dsp:nvSpPr>
      <dsp:spPr>
        <a:xfrm>
          <a:off x="2715783" y="997124"/>
          <a:ext cx="2324747" cy="132949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b="1" kern="1200">
              <a:cs typeface="+mj-cs"/>
            </a:rPr>
            <a:t>المُعاناة مِن الضغط النفسيّ، والعصبي</a:t>
          </a:r>
          <a:endParaRPr lang="en-US" sz="2800" b="1" kern="1200">
            <a:cs typeface="+mj-cs"/>
          </a:endParaRPr>
        </a:p>
      </dsp:txBody>
      <dsp:txXfrm>
        <a:off x="2780684" y="1062025"/>
        <a:ext cx="2194945" cy="1199697"/>
      </dsp:txXfrm>
    </dsp:sp>
    <dsp:sp modelId="{4384DF74-D0BB-48DE-9428-2B53EAA22D4E}">
      <dsp:nvSpPr>
        <dsp:cNvPr id="0" name=""/>
        <dsp:cNvSpPr/>
      </dsp:nvSpPr>
      <dsp:spPr>
        <a:xfrm>
          <a:off x="5427988" y="997124"/>
          <a:ext cx="2324747" cy="132949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b="1" kern="1200">
              <a:cs typeface="+mj-cs"/>
            </a:rPr>
            <a:t>العيشُ في بيئةٍ كئيبةٍ</a:t>
          </a:r>
          <a:endParaRPr lang="en-US" sz="2800" b="1" kern="1200">
            <a:cs typeface="+mj-cs"/>
          </a:endParaRPr>
        </a:p>
      </dsp:txBody>
      <dsp:txXfrm>
        <a:off x="5492889" y="1062025"/>
        <a:ext cx="2194945" cy="1199697"/>
      </dsp:txXfrm>
    </dsp:sp>
    <dsp:sp modelId="{5A994F22-CE94-4F94-8EC5-6F4A779FA001}">
      <dsp:nvSpPr>
        <dsp:cNvPr id="0" name=""/>
        <dsp:cNvSpPr/>
      </dsp:nvSpPr>
      <dsp:spPr>
        <a:xfrm>
          <a:off x="8140193" y="997124"/>
          <a:ext cx="2324747" cy="132949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b="1" kern="1200">
              <a:cs typeface="+mj-cs"/>
            </a:rPr>
            <a:t>وفاةُ شخصٍ عزيزٍ على الفردِ كأحدِ الوالدين</a:t>
          </a:r>
          <a:endParaRPr lang="en-US" sz="2800" b="1" kern="1200">
            <a:cs typeface="+mj-cs"/>
          </a:endParaRPr>
        </a:p>
      </dsp:txBody>
      <dsp:txXfrm>
        <a:off x="8205094" y="1062025"/>
        <a:ext cx="2194945" cy="1199697"/>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74ED95-40B3-4B14-B635-6DFA60CABF2F}">
      <dsp:nvSpPr>
        <dsp:cNvPr id="0" name=""/>
        <dsp:cNvSpPr/>
      </dsp:nvSpPr>
      <dsp:spPr>
        <a:xfrm>
          <a:off x="-4785338" y="-733445"/>
          <a:ext cx="5699714" cy="5699714"/>
        </a:xfrm>
        <a:prstGeom prst="blockArc">
          <a:avLst>
            <a:gd name="adj1" fmla="val 18900000"/>
            <a:gd name="adj2" fmla="val 2700000"/>
            <a:gd name="adj3" fmla="val 379"/>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90430E-05BF-454F-BDCD-0BACAE415E31}">
      <dsp:nvSpPr>
        <dsp:cNvPr id="0" name=""/>
        <dsp:cNvSpPr/>
      </dsp:nvSpPr>
      <dsp:spPr>
        <a:xfrm>
          <a:off x="341302" y="222900"/>
          <a:ext cx="8017539" cy="44563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3720" tIns="71120" rIns="71120" bIns="71120" numCol="1" spcCol="1270" anchor="ctr" anchorCtr="0">
          <a:noAutofit/>
        </a:bodyPr>
        <a:lstStyle/>
        <a:p>
          <a:pPr marL="0" lvl="0" indent="0" algn="ctr" defTabSz="1244600" rtl="1">
            <a:lnSpc>
              <a:spcPct val="90000"/>
            </a:lnSpc>
            <a:spcBef>
              <a:spcPct val="0"/>
            </a:spcBef>
            <a:spcAft>
              <a:spcPct val="35000"/>
            </a:spcAft>
            <a:buNone/>
          </a:pPr>
          <a:r>
            <a:rPr lang="ar-EG" sz="2800" b="1" kern="1200">
              <a:cs typeface="+mj-cs"/>
            </a:rPr>
            <a:t>انخفاض مُستوى النشاط، والميل إلى الكسلِ الدائم</a:t>
          </a:r>
          <a:endParaRPr lang="en-US" sz="2800" b="1" kern="1200">
            <a:cs typeface="+mj-cs"/>
          </a:endParaRPr>
        </a:p>
      </dsp:txBody>
      <dsp:txXfrm>
        <a:off x="341302" y="222900"/>
        <a:ext cx="8017539" cy="445631"/>
      </dsp:txXfrm>
    </dsp:sp>
    <dsp:sp modelId="{397DCB89-0E2E-406F-8EAC-05A170FF7D28}">
      <dsp:nvSpPr>
        <dsp:cNvPr id="0" name=""/>
        <dsp:cNvSpPr/>
      </dsp:nvSpPr>
      <dsp:spPr>
        <a:xfrm>
          <a:off x="62782" y="167196"/>
          <a:ext cx="557039" cy="557039"/>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9207C8-8D87-4D5A-B10F-750D232A9364}">
      <dsp:nvSpPr>
        <dsp:cNvPr id="0" name=""/>
        <dsp:cNvSpPr/>
      </dsp:nvSpPr>
      <dsp:spPr>
        <a:xfrm>
          <a:off x="707864" y="891263"/>
          <a:ext cx="7650977" cy="44563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3720" tIns="71120" rIns="71120" bIns="71120" numCol="1" spcCol="1270" anchor="ctr" anchorCtr="0">
          <a:noAutofit/>
        </a:bodyPr>
        <a:lstStyle/>
        <a:p>
          <a:pPr marL="0" lvl="0" indent="0" algn="ctr" defTabSz="1244600" rtl="1">
            <a:lnSpc>
              <a:spcPct val="90000"/>
            </a:lnSpc>
            <a:spcBef>
              <a:spcPct val="0"/>
            </a:spcBef>
            <a:spcAft>
              <a:spcPct val="35000"/>
            </a:spcAft>
            <a:buNone/>
          </a:pPr>
          <a:r>
            <a:rPr lang="ar-EG" sz="2800" b="1" kern="1200">
              <a:cs typeface="+mj-cs"/>
            </a:rPr>
            <a:t>الشعور بتعبٍ عام، وعدم القدرة على القيامِ بالنشاطاتِ اليوميّة</a:t>
          </a:r>
          <a:endParaRPr lang="en-US" sz="2800" b="1" kern="1200">
            <a:cs typeface="+mj-cs"/>
          </a:endParaRPr>
        </a:p>
      </dsp:txBody>
      <dsp:txXfrm>
        <a:off x="707864" y="891263"/>
        <a:ext cx="7650977" cy="445631"/>
      </dsp:txXfrm>
    </dsp:sp>
    <dsp:sp modelId="{C433C9E4-D53A-4BD0-B78E-566A141B689F}">
      <dsp:nvSpPr>
        <dsp:cNvPr id="0" name=""/>
        <dsp:cNvSpPr/>
      </dsp:nvSpPr>
      <dsp:spPr>
        <a:xfrm>
          <a:off x="429344" y="835559"/>
          <a:ext cx="557039" cy="557039"/>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EBC768-BFEF-448E-AF77-BE9C65E26B6E}">
      <dsp:nvSpPr>
        <dsp:cNvPr id="0" name=""/>
        <dsp:cNvSpPr/>
      </dsp:nvSpPr>
      <dsp:spPr>
        <a:xfrm>
          <a:off x="875484" y="1559625"/>
          <a:ext cx="7483357" cy="44563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3720" tIns="71120" rIns="71120" bIns="71120" numCol="1" spcCol="1270" anchor="ctr" anchorCtr="0">
          <a:noAutofit/>
        </a:bodyPr>
        <a:lstStyle/>
        <a:p>
          <a:pPr marL="0" lvl="0" indent="0" algn="ctr" defTabSz="1244600" rtl="1">
            <a:lnSpc>
              <a:spcPct val="90000"/>
            </a:lnSpc>
            <a:spcBef>
              <a:spcPct val="0"/>
            </a:spcBef>
            <a:spcAft>
              <a:spcPct val="35000"/>
            </a:spcAft>
            <a:buNone/>
          </a:pPr>
          <a:r>
            <a:rPr lang="ar-EG" sz="2800" b="1" kern="1200">
              <a:cs typeface="+mj-cs"/>
            </a:rPr>
            <a:t>المُعاناة مِن سوء المزاج في أغلبِ الأوقات</a:t>
          </a:r>
          <a:endParaRPr lang="en-US" sz="2800" b="1" kern="1200">
            <a:cs typeface="+mj-cs"/>
          </a:endParaRPr>
        </a:p>
      </dsp:txBody>
      <dsp:txXfrm>
        <a:off x="875484" y="1559625"/>
        <a:ext cx="7483357" cy="445631"/>
      </dsp:txXfrm>
    </dsp:sp>
    <dsp:sp modelId="{E30B28DD-AC58-44B3-A105-1E0444768323}">
      <dsp:nvSpPr>
        <dsp:cNvPr id="0" name=""/>
        <dsp:cNvSpPr/>
      </dsp:nvSpPr>
      <dsp:spPr>
        <a:xfrm>
          <a:off x="596964" y="1503922"/>
          <a:ext cx="557039" cy="557039"/>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D73112-805D-4E6F-9DF4-0CCFBDFB34B1}">
      <dsp:nvSpPr>
        <dsp:cNvPr id="0" name=""/>
        <dsp:cNvSpPr/>
      </dsp:nvSpPr>
      <dsp:spPr>
        <a:xfrm>
          <a:off x="875484" y="2227565"/>
          <a:ext cx="7483357" cy="44563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3720" tIns="71120" rIns="71120" bIns="71120" numCol="1" spcCol="1270" anchor="ctr" anchorCtr="0">
          <a:noAutofit/>
        </a:bodyPr>
        <a:lstStyle/>
        <a:p>
          <a:pPr marL="0" lvl="0" indent="0" algn="ctr" defTabSz="1244600" rtl="1">
            <a:lnSpc>
              <a:spcPct val="90000"/>
            </a:lnSpc>
            <a:spcBef>
              <a:spcPct val="0"/>
            </a:spcBef>
            <a:spcAft>
              <a:spcPct val="35000"/>
            </a:spcAft>
            <a:buNone/>
          </a:pPr>
          <a:r>
            <a:rPr lang="ar-EG" sz="2800" b="1" kern="1200">
              <a:cs typeface="+mj-cs"/>
            </a:rPr>
            <a:t>الأرقُ وعدم القدرة على النومِ بشكلٍ صحيح</a:t>
          </a:r>
          <a:endParaRPr lang="en-US" sz="2800" b="1" kern="1200">
            <a:cs typeface="+mj-cs"/>
          </a:endParaRPr>
        </a:p>
      </dsp:txBody>
      <dsp:txXfrm>
        <a:off x="875484" y="2227565"/>
        <a:ext cx="7483357" cy="445631"/>
      </dsp:txXfrm>
    </dsp:sp>
    <dsp:sp modelId="{BD7DA1EF-127B-4148-8E54-F65E2014761E}">
      <dsp:nvSpPr>
        <dsp:cNvPr id="0" name=""/>
        <dsp:cNvSpPr/>
      </dsp:nvSpPr>
      <dsp:spPr>
        <a:xfrm>
          <a:off x="596964" y="2171861"/>
          <a:ext cx="557039" cy="557039"/>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F0A463-7F3E-433A-A65E-15C51CA81584}">
      <dsp:nvSpPr>
        <dsp:cNvPr id="0" name=""/>
        <dsp:cNvSpPr/>
      </dsp:nvSpPr>
      <dsp:spPr>
        <a:xfrm>
          <a:off x="707864" y="2895928"/>
          <a:ext cx="7650977" cy="445631"/>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3720" tIns="71120" rIns="71120" bIns="71120" numCol="1" spcCol="1270" anchor="ctr" anchorCtr="0">
          <a:noAutofit/>
        </a:bodyPr>
        <a:lstStyle/>
        <a:p>
          <a:pPr marL="0" lvl="0" indent="0" algn="ctr" defTabSz="1244600" rtl="1">
            <a:lnSpc>
              <a:spcPct val="90000"/>
            </a:lnSpc>
            <a:spcBef>
              <a:spcPct val="0"/>
            </a:spcBef>
            <a:spcAft>
              <a:spcPct val="35000"/>
            </a:spcAft>
            <a:buNone/>
          </a:pPr>
          <a:r>
            <a:rPr lang="ar-EG" sz="2800" b="1" kern="1200">
              <a:cs typeface="+mj-cs"/>
            </a:rPr>
            <a:t>ظهورُ علامات القلق على المُصابِ بالإحباط</a:t>
          </a:r>
          <a:endParaRPr lang="en-US" sz="2800" b="1" kern="1200">
            <a:cs typeface="+mj-cs"/>
          </a:endParaRPr>
        </a:p>
      </dsp:txBody>
      <dsp:txXfrm>
        <a:off x="707864" y="2895928"/>
        <a:ext cx="7650977" cy="445631"/>
      </dsp:txXfrm>
    </dsp:sp>
    <dsp:sp modelId="{33CCA7FA-9290-410F-8385-73939DBA34F2}">
      <dsp:nvSpPr>
        <dsp:cNvPr id="0" name=""/>
        <dsp:cNvSpPr/>
      </dsp:nvSpPr>
      <dsp:spPr>
        <a:xfrm>
          <a:off x="429344" y="2840224"/>
          <a:ext cx="557039" cy="557039"/>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2E3390-7BF6-4320-8AA6-B6313C9AFD35}">
      <dsp:nvSpPr>
        <dsp:cNvPr id="0" name=""/>
        <dsp:cNvSpPr/>
      </dsp:nvSpPr>
      <dsp:spPr>
        <a:xfrm>
          <a:off x="341302" y="3564290"/>
          <a:ext cx="8017539" cy="44563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3720" tIns="71120" rIns="71120" bIns="71120" numCol="1" spcCol="1270" anchor="ctr" anchorCtr="0">
          <a:noAutofit/>
        </a:bodyPr>
        <a:lstStyle/>
        <a:p>
          <a:pPr marL="0" lvl="0" indent="0" algn="ctr" defTabSz="1244600" rtl="1">
            <a:lnSpc>
              <a:spcPct val="90000"/>
            </a:lnSpc>
            <a:spcBef>
              <a:spcPct val="0"/>
            </a:spcBef>
            <a:spcAft>
              <a:spcPct val="35000"/>
            </a:spcAft>
            <a:buNone/>
          </a:pPr>
          <a:r>
            <a:rPr lang="ar-EG" sz="2800" b="1" kern="1200">
              <a:cs typeface="+mj-cs"/>
            </a:rPr>
            <a:t>الشعورُ بالذنبِ؛ بسبب الفشل في تحقيقِ الفرد لهدفِه</a:t>
          </a:r>
          <a:endParaRPr lang="en-US" sz="2800" b="1" kern="1200">
            <a:cs typeface="+mj-cs"/>
          </a:endParaRPr>
        </a:p>
      </dsp:txBody>
      <dsp:txXfrm>
        <a:off x="341302" y="3564290"/>
        <a:ext cx="8017539" cy="445631"/>
      </dsp:txXfrm>
    </dsp:sp>
    <dsp:sp modelId="{F28BC09D-DBD5-47A5-B923-6AACC98A3E19}">
      <dsp:nvSpPr>
        <dsp:cNvPr id="0" name=""/>
        <dsp:cNvSpPr/>
      </dsp:nvSpPr>
      <dsp:spPr>
        <a:xfrm>
          <a:off x="62782" y="3508586"/>
          <a:ext cx="557039" cy="557039"/>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A402DD-85F7-4AE3-AD29-54C69DE840A7}">
      <dsp:nvSpPr>
        <dsp:cNvPr id="0" name=""/>
        <dsp:cNvSpPr/>
      </dsp:nvSpPr>
      <dsp:spPr>
        <a:xfrm>
          <a:off x="373106" y="0"/>
          <a:ext cx="4478525" cy="4478525"/>
        </a:xfrm>
        <a:prstGeom prst="triangle">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9A1338-6456-4F5E-9898-1C846964C735}">
      <dsp:nvSpPr>
        <dsp:cNvPr id="0" name=""/>
        <dsp:cNvSpPr/>
      </dsp:nvSpPr>
      <dsp:spPr>
        <a:xfrm>
          <a:off x="2612369" y="450760"/>
          <a:ext cx="2911041" cy="820787"/>
        </a:xfrm>
        <a:prstGeom prst="round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ar-EG" sz="2800" b="1" kern="1200">
              <a:cs typeface="+mj-cs"/>
            </a:rPr>
            <a:t>التوكل على الله وتقوية الوازع الديني </a:t>
          </a:r>
          <a:endParaRPr lang="en-US" sz="2800" b="1" kern="1200">
            <a:cs typeface="+mj-cs"/>
          </a:endParaRPr>
        </a:p>
      </dsp:txBody>
      <dsp:txXfrm>
        <a:off x="2652437" y="490828"/>
        <a:ext cx="2830905" cy="740651"/>
      </dsp:txXfrm>
    </dsp:sp>
    <dsp:sp modelId="{C0306230-DAE1-46B9-B4CB-10240DAAA503}">
      <dsp:nvSpPr>
        <dsp:cNvPr id="0" name=""/>
        <dsp:cNvSpPr/>
      </dsp:nvSpPr>
      <dsp:spPr>
        <a:xfrm>
          <a:off x="2612369" y="1331465"/>
          <a:ext cx="2911041" cy="479342"/>
        </a:xfrm>
        <a:prstGeom prst="roundRect">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ar-EG" sz="2800" b="1" kern="1200">
              <a:cs typeface="+mj-cs"/>
            </a:rPr>
            <a:t>المرونة </a:t>
          </a:r>
          <a:endParaRPr lang="en-US" sz="2800" b="1" kern="1200">
            <a:cs typeface="+mj-cs"/>
          </a:endParaRPr>
        </a:p>
      </dsp:txBody>
      <dsp:txXfrm>
        <a:off x="2635769" y="1354865"/>
        <a:ext cx="2864241" cy="432542"/>
      </dsp:txXfrm>
    </dsp:sp>
    <dsp:sp modelId="{0865E7FE-E2EA-4020-989E-2C5C65E96C3C}">
      <dsp:nvSpPr>
        <dsp:cNvPr id="0" name=""/>
        <dsp:cNvSpPr/>
      </dsp:nvSpPr>
      <dsp:spPr>
        <a:xfrm>
          <a:off x="2612369" y="1870725"/>
          <a:ext cx="2911041" cy="479342"/>
        </a:xfrm>
        <a:prstGeom prst="roundRect">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ar-EG" sz="2800" b="1" kern="1200">
              <a:cs typeface="+mj-cs"/>
            </a:rPr>
            <a:t>تنظيم الوقت </a:t>
          </a:r>
          <a:endParaRPr lang="en-US" sz="2800" b="1" kern="1200">
            <a:cs typeface="+mj-cs"/>
          </a:endParaRPr>
        </a:p>
      </dsp:txBody>
      <dsp:txXfrm>
        <a:off x="2635769" y="1894125"/>
        <a:ext cx="2864241" cy="432542"/>
      </dsp:txXfrm>
    </dsp:sp>
    <dsp:sp modelId="{12200309-DAE6-4B4D-B8B6-15006D8A0799}">
      <dsp:nvSpPr>
        <dsp:cNvPr id="0" name=""/>
        <dsp:cNvSpPr/>
      </dsp:nvSpPr>
      <dsp:spPr>
        <a:xfrm>
          <a:off x="2612369" y="2409984"/>
          <a:ext cx="2911041" cy="479342"/>
        </a:xfrm>
        <a:prstGeom prst="round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ar-EG" sz="2800" b="1" kern="1200">
              <a:cs typeface="+mj-cs"/>
            </a:rPr>
            <a:t>التنفس بعمق </a:t>
          </a:r>
          <a:endParaRPr lang="en-US" sz="2800" b="1" kern="1200">
            <a:cs typeface="+mj-cs"/>
          </a:endParaRPr>
        </a:p>
      </dsp:txBody>
      <dsp:txXfrm>
        <a:off x="2635769" y="2433384"/>
        <a:ext cx="2864241" cy="432542"/>
      </dsp:txXfrm>
    </dsp:sp>
    <dsp:sp modelId="{934286E8-D43C-4F67-B178-EC65694E9310}">
      <dsp:nvSpPr>
        <dsp:cNvPr id="0" name=""/>
        <dsp:cNvSpPr/>
      </dsp:nvSpPr>
      <dsp:spPr>
        <a:xfrm>
          <a:off x="2612369" y="2949244"/>
          <a:ext cx="2911041" cy="479342"/>
        </a:xfrm>
        <a:prstGeom prst="round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ar-EG" sz="2800" b="1" kern="1200">
              <a:cs typeface="+mj-cs"/>
            </a:rPr>
            <a:t>ممارسة الرياضة </a:t>
          </a:r>
          <a:endParaRPr lang="en-US" sz="2800" b="1" kern="1200">
            <a:cs typeface="+mj-cs"/>
          </a:endParaRPr>
        </a:p>
      </dsp:txBody>
      <dsp:txXfrm>
        <a:off x="2635769" y="2972644"/>
        <a:ext cx="2864241" cy="432542"/>
      </dsp:txXfrm>
    </dsp:sp>
    <dsp:sp modelId="{04B4537E-8866-4313-ACF0-77B6D482B6FB}">
      <dsp:nvSpPr>
        <dsp:cNvPr id="0" name=""/>
        <dsp:cNvSpPr/>
      </dsp:nvSpPr>
      <dsp:spPr>
        <a:xfrm>
          <a:off x="2612369" y="3488504"/>
          <a:ext cx="2911041" cy="479342"/>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ar-EG" sz="2800" b="1" kern="1200">
              <a:cs typeface="+mj-cs"/>
            </a:rPr>
            <a:t>الخروج للطبيعة</a:t>
          </a:r>
          <a:endParaRPr lang="en-US" sz="2800" b="1" kern="1200">
            <a:cs typeface="+mj-cs"/>
          </a:endParaRPr>
        </a:p>
      </dsp:txBody>
      <dsp:txXfrm>
        <a:off x="2635769" y="3511904"/>
        <a:ext cx="2864241" cy="432542"/>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B74BBF-8A24-411F-B90A-82BD9E37BDAB}">
      <dsp:nvSpPr>
        <dsp:cNvPr id="0" name=""/>
        <dsp:cNvSpPr/>
      </dsp:nvSpPr>
      <dsp:spPr>
        <a:xfrm>
          <a:off x="3082072" y="1455021"/>
          <a:ext cx="1686656" cy="585450"/>
        </a:xfrm>
        <a:custGeom>
          <a:avLst/>
          <a:gdLst/>
          <a:ahLst/>
          <a:cxnLst/>
          <a:rect l="0" t="0" r="0" b="0"/>
          <a:pathLst>
            <a:path>
              <a:moveTo>
                <a:pt x="0" y="0"/>
              </a:moveTo>
              <a:lnTo>
                <a:pt x="0" y="292725"/>
              </a:lnTo>
              <a:lnTo>
                <a:pt x="1686656" y="292725"/>
              </a:lnTo>
              <a:lnTo>
                <a:pt x="1686656" y="58545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4DCCD7-9D96-456A-9A1B-6F942B8E9CA7}">
      <dsp:nvSpPr>
        <dsp:cNvPr id="0" name=""/>
        <dsp:cNvSpPr/>
      </dsp:nvSpPr>
      <dsp:spPr>
        <a:xfrm>
          <a:off x="1395416" y="1455021"/>
          <a:ext cx="1686656" cy="585450"/>
        </a:xfrm>
        <a:custGeom>
          <a:avLst/>
          <a:gdLst/>
          <a:ahLst/>
          <a:cxnLst/>
          <a:rect l="0" t="0" r="0" b="0"/>
          <a:pathLst>
            <a:path>
              <a:moveTo>
                <a:pt x="1686656" y="0"/>
              </a:moveTo>
              <a:lnTo>
                <a:pt x="1686656" y="292725"/>
              </a:lnTo>
              <a:lnTo>
                <a:pt x="0" y="292725"/>
              </a:lnTo>
              <a:lnTo>
                <a:pt x="0" y="58545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16ED37-A465-48E7-BDA7-E5586F04B40A}">
      <dsp:nvSpPr>
        <dsp:cNvPr id="0" name=""/>
        <dsp:cNvSpPr/>
      </dsp:nvSpPr>
      <dsp:spPr>
        <a:xfrm>
          <a:off x="1688142" y="61090"/>
          <a:ext cx="2787861" cy="139393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1">
            <a:lnSpc>
              <a:spcPct val="90000"/>
            </a:lnSpc>
            <a:spcBef>
              <a:spcPct val="0"/>
            </a:spcBef>
            <a:spcAft>
              <a:spcPct val="35000"/>
            </a:spcAft>
            <a:buNone/>
          </a:pPr>
          <a:r>
            <a:rPr lang="ar-EG" sz="2800" b="1" kern="1200" dirty="0">
              <a:cs typeface="+mj-cs"/>
            </a:rPr>
            <a:t>التحكم بالنفس</a:t>
          </a:r>
          <a:endParaRPr lang="en-US" sz="2800" b="1" kern="1200" dirty="0">
            <a:cs typeface="+mj-cs"/>
          </a:endParaRPr>
        </a:p>
      </dsp:txBody>
      <dsp:txXfrm>
        <a:off x="1688142" y="61090"/>
        <a:ext cx="2787861" cy="1393930"/>
      </dsp:txXfrm>
    </dsp:sp>
    <dsp:sp modelId="{91F40280-4F6F-4431-AB69-C17C92B785B0}">
      <dsp:nvSpPr>
        <dsp:cNvPr id="0" name=""/>
        <dsp:cNvSpPr/>
      </dsp:nvSpPr>
      <dsp:spPr>
        <a:xfrm>
          <a:off x="1486" y="2040472"/>
          <a:ext cx="2787861" cy="139393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1">
            <a:lnSpc>
              <a:spcPct val="90000"/>
            </a:lnSpc>
            <a:spcBef>
              <a:spcPct val="0"/>
            </a:spcBef>
            <a:spcAft>
              <a:spcPct val="35000"/>
            </a:spcAft>
            <a:buNone/>
          </a:pPr>
          <a:r>
            <a:rPr lang="ar-EG" sz="2800" b="1" kern="1200" dirty="0">
              <a:cs typeface="+mj-cs"/>
            </a:rPr>
            <a:t>الصبر </a:t>
          </a:r>
          <a:endParaRPr lang="en-US" sz="2800" b="1" kern="1200" dirty="0">
            <a:cs typeface="+mj-cs"/>
          </a:endParaRPr>
        </a:p>
      </dsp:txBody>
      <dsp:txXfrm>
        <a:off x="1486" y="2040472"/>
        <a:ext cx="2787861" cy="1393930"/>
      </dsp:txXfrm>
    </dsp:sp>
    <dsp:sp modelId="{4F948C75-E9D8-4420-A92B-4FC1F8BB07D2}">
      <dsp:nvSpPr>
        <dsp:cNvPr id="0" name=""/>
        <dsp:cNvSpPr/>
      </dsp:nvSpPr>
      <dsp:spPr>
        <a:xfrm>
          <a:off x="3374798" y="2040472"/>
          <a:ext cx="2787861" cy="139393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1">
            <a:lnSpc>
              <a:spcPct val="90000"/>
            </a:lnSpc>
            <a:spcBef>
              <a:spcPct val="0"/>
            </a:spcBef>
            <a:spcAft>
              <a:spcPct val="35000"/>
            </a:spcAft>
            <a:buNone/>
          </a:pPr>
          <a:r>
            <a:rPr lang="ar-EG" sz="2800" b="1" kern="1200">
              <a:cs typeface="+mj-cs"/>
            </a:rPr>
            <a:t>التنفس ببطء </a:t>
          </a:r>
          <a:endParaRPr lang="en-US" sz="2800" b="1" kern="1200">
            <a:cs typeface="+mj-cs"/>
          </a:endParaRPr>
        </a:p>
      </dsp:txBody>
      <dsp:txXfrm>
        <a:off x="3374798" y="2040472"/>
        <a:ext cx="2787861" cy="139393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D7377C-63B0-4CEF-8F7E-CBEF4CC70D0B}">
      <dsp:nvSpPr>
        <dsp:cNvPr id="0" name=""/>
        <dsp:cNvSpPr/>
      </dsp:nvSpPr>
      <dsp:spPr>
        <a:xfrm>
          <a:off x="53952" y="-179984"/>
          <a:ext cx="4417011" cy="4417011"/>
        </a:xfrm>
        <a:prstGeom prst="circularArrow">
          <a:avLst>
            <a:gd name="adj1" fmla="val 5310"/>
            <a:gd name="adj2" fmla="val 343918"/>
            <a:gd name="adj3" fmla="val 12695751"/>
            <a:gd name="adj4" fmla="val 18075192"/>
            <a:gd name="adj5" fmla="val 6195"/>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0B3070-FE63-45A2-8FE8-BD554691023C}">
      <dsp:nvSpPr>
        <dsp:cNvPr id="0" name=""/>
        <dsp:cNvSpPr/>
      </dsp:nvSpPr>
      <dsp:spPr>
        <a:xfrm>
          <a:off x="801202" y="0"/>
          <a:ext cx="2922511" cy="146125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b="1" kern="1200">
              <a:cs typeface="+mj-cs"/>
            </a:rPr>
            <a:t>عند الوقوع في مشكلة تبدأ الأفكار المُقلقة بالتوارد في الدماغ</a:t>
          </a:r>
          <a:endParaRPr lang="en-US" sz="2800" b="1" kern="1200">
            <a:cs typeface="+mj-cs"/>
          </a:endParaRPr>
        </a:p>
      </dsp:txBody>
      <dsp:txXfrm>
        <a:off x="872535" y="71333"/>
        <a:ext cx="2779845" cy="1318589"/>
      </dsp:txXfrm>
    </dsp:sp>
    <dsp:sp modelId="{7BF9A8DB-A7CF-4A4B-9793-ACD59BDD282C}">
      <dsp:nvSpPr>
        <dsp:cNvPr id="0" name=""/>
        <dsp:cNvSpPr/>
      </dsp:nvSpPr>
      <dsp:spPr>
        <a:xfrm>
          <a:off x="801202" y="2597788"/>
          <a:ext cx="2922511" cy="146125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b="1" kern="1200">
              <a:cs typeface="+mj-cs"/>
            </a:rPr>
            <a:t>تحجيم المشكلة</a:t>
          </a:r>
          <a:endParaRPr lang="en-US" sz="2800" b="1" kern="1200">
            <a:cs typeface="+mj-cs"/>
          </a:endParaRPr>
        </a:p>
      </dsp:txBody>
      <dsp:txXfrm>
        <a:off x="872535" y="2669121"/>
        <a:ext cx="2779845" cy="1318589"/>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5DE6F6-67F9-4DD6-82ED-88549683D7F8}">
      <dsp:nvSpPr>
        <dsp:cNvPr id="0" name=""/>
        <dsp:cNvSpPr/>
      </dsp:nvSpPr>
      <dsp:spPr>
        <a:xfrm>
          <a:off x="41" y="20963"/>
          <a:ext cx="4005946" cy="7200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rtl="1">
            <a:lnSpc>
              <a:spcPct val="90000"/>
            </a:lnSpc>
            <a:spcBef>
              <a:spcPct val="0"/>
            </a:spcBef>
            <a:spcAft>
              <a:spcPct val="35000"/>
            </a:spcAft>
            <a:buNone/>
          </a:pPr>
          <a:r>
            <a:rPr lang="ar-EG" sz="2800" b="1" kern="1200" dirty="0">
              <a:cs typeface="+mj-cs"/>
            </a:rPr>
            <a:t>الضغوط الإيجابيّة:</a:t>
          </a:r>
          <a:endParaRPr lang="en-US" sz="2800" b="1" kern="1200" dirty="0">
            <a:cs typeface="+mj-cs"/>
          </a:endParaRPr>
        </a:p>
      </dsp:txBody>
      <dsp:txXfrm>
        <a:off x="41" y="20963"/>
        <a:ext cx="4005946" cy="720000"/>
      </dsp:txXfrm>
    </dsp:sp>
    <dsp:sp modelId="{092AB3C3-E503-4FD7-BC6B-B27EBB2E4C99}">
      <dsp:nvSpPr>
        <dsp:cNvPr id="0" name=""/>
        <dsp:cNvSpPr/>
      </dsp:nvSpPr>
      <dsp:spPr>
        <a:xfrm>
          <a:off x="41" y="740963"/>
          <a:ext cx="4005946" cy="4117500"/>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r" defTabSz="1244600" rtl="1">
            <a:lnSpc>
              <a:spcPct val="90000"/>
            </a:lnSpc>
            <a:spcBef>
              <a:spcPct val="0"/>
            </a:spcBef>
            <a:spcAft>
              <a:spcPct val="15000"/>
            </a:spcAft>
            <a:buChar char="•"/>
          </a:pPr>
          <a:r>
            <a:rPr lang="ar-EG" sz="2800" b="1" kern="1200" dirty="0">
              <a:cs typeface="+mj-cs"/>
            </a:rPr>
            <a:t>هي الضغوط التي تقيّد الشخص وتؤثر عليه بشكل إيجابي من خلال زيادة قدرته على العمل والإنجاز، وتشعره بالسعادة، كأن يتمّ تحديد وقت معيّن لإنجاز مهمّة ما ودفع الشخص إلى التفوق والشعور بالإنجاز عند إنجازه لكافّة المهام الموكلة إليه وبالوقت التي تم تحديد</a:t>
          </a:r>
          <a:endParaRPr lang="en-US" sz="2800" b="1" kern="1200" dirty="0">
            <a:cs typeface="+mj-cs"/>
          </a:endParaRPr>
        </a:p>
      </dsp:txBody>
      <dsp:txXfrm>
        <a:off x="41" y="740963"/>
        <a:ext cx="4005946" cy="4117500"/>
      </dsp:txXfrm>
    </dsp:sp>
    <dsp:sp modelId="{DAF6A24E-4A33-452F-A6A2-D46154ED42B4}">
      <dsp:nvSpPr>
        <dsp:cNvPr id="0" name=""/>
        <dsp:cNvSpPr/>
      </dsp:nvSpPr>
      <dsp:spPr>
        <a:xfrm>
          <a:off x="4566821" y="20963"/>
          <a:ext cx="4005946" cy="7200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rtl="1">
            <a:lnSpc>
              <a:spcPct val="90000"/>
            </a:lnSpc>
            <a:spcBef>
              <a:spcPct val="0"/>
            </a:spcBef>
            <a:spcAft>
              <a:spcPct val="35000"/>
            </a:spcAft>
            <a:buNone/>
          </a:pPr>
          <a:r>
            <a:rPr lang="ar-EG" sz="2800" b="1" kern="1200">
              <a:cs typeface="+mj-cs"/>
            </a:rPr>
            <a:t>الضغوط السلبيّة:</a:t>
          </a:r>
          <a:endParaRPr lang="en-US" sz="2800" b="1" kern="1200">
            <a:cs typeface="+mj-cs"/>
          </a:endParaRPr>
        </a:p>
      </dsp:txBody>
      <dsp:txXfrm>
        <a:off x="4566821" y="20963"/>
        <a:ext cx="4005946" cy="720000"/>
      </dsp:txXfrm>
    </dsp:sp>
    <dsp:sp modelId="{7D3D9232-E43D-4E69-836C-FDB0C7D442C8}">
      <dsp:nvSpPr>
        <dsp:cNvPr id="0" name=""/>
        <dsp:cNvSpPr/>
      </dsp:nvSpPr>
      <dsp:spPr>
        <a:xfrm>
          <a:off x="4566821" y="740963"/>
          <a:ext cx="4005946" cy="4117500"/>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r" defTabSz="1244600" rtl="1">
            <a:lnSpc>
              <a:spcPct val="90000"/>
            </a:lnSpc>
            <a:spcBef>
              <a:spcPct val="0"/>
            </a:spcBef>
            <a:spcAft>
              <a:spcPct val="15000"/>
            </a:spcAft>
            <a:buChar char="•"/>
          </a:pPr>
          <a:r>
            <a:rPr lang="ar-EG" sz="2800" b="1" kern="1200" dirty="0">
              <a:cs typeface="+mj-cs"/>
            </a:rPr>
            <a:t>هي الضغوط التي تؤذي الشخص وتؤثّر عليه بشكل سلبي وتنعكس على أدائه وإنتاجيته، وتجعله يبدو محبطاً وغير راضياً عن العمل، وهنالك العديد من الأسباب لضغوط العمل السلبية</a:t>
          </a:r>
          <a:endParaRPr lang="en-US" sz="2800" b="1" kern="1200" dirty="0">
            <a:cs typeface="+mj-cs"/>
          </a:endParaRPr>
        </a:p>
      </dsp:txBody>
      <dsp:txXfrm>
        <a:off x="4566821" y="740963"/>
        <a:ext cx="4005946" cy="411750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11394C-405C-4E81-8F5E-6A6B51C2C080}">
      <dsp:nvSpPr>
        <dsp:cNvPr id="0" name=""/>
        <dsp:cNvSpPr/>
      </dsp:nvSpPr>
      <dsp:spPr>
        <a:xfrm>
          <a:off x="1500030" y="0"/>
          <a:ext cx="6420241" cy="4012651"/>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5C837E-120A-4EF0-B7BE-9B1195985F52}">
      <dsp:nvSpPr>
        <dsp:cNvPr id="0" name=""/>
        <dsp:cNvSpPr/>
      </dsp:nvSpPr>
      <dsp:spPr>
        <a:xfrm>
          <a:off x="2132423" y="2983807"/>
          <a:ext cx="147665" cy="147665"/>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FC8080-1517-4EEE-B5D7-C7C5B858452D}">
      <dsp:nvSpPr>
        <dsp:cNvPr id="0" name=""/>
        <dsp:cNvSpPr/>
      </dsp:nvSpPr>
      <dsp:spPr>
        <a:xfrm>
          <a:off x="2206256" y="3057640"/>
          <a:ext cx="841051" cy="955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45" tIns="0" rIns="0" bIns="0" numCol="1" spcCol="1270" anchor="t" anchorCtr="0">
          <a:noAutofit/>
        </a:bodyPr>
        <a:lstStyle/>
        <a:p>
          <a:pPr marL="0" lvl="0" indent="0" algn="l" defTabSz="1066800">
            <a:lnSpc>
              <a:spcPct val="90000"/>
            </a:lnSpc>
            <a:spcBef>
              <a:spcPct val="0"/>
            </a:spcBef>
            <a:spcAft>
              <a:spcPct val="35000"/>
            </a:spcAft>
            <a:buNone/>
          </a:pPr>
          <a:r>
            <a:rPr lang="ar-EG" sz="2400" b="1" kern="1200" dirty="0">
              <a:cs typeface="+mj-cs"/>
            </a:rPr>
            <a:t>العوامل البيئية</a:t>
          </a:r>
          <a:endParaRPr lang="en-US" sz="2400" b="1" kern="1200" dirty="0">
            <a:cs typeface="+mj-cs"/>
          </a:endParaRPr>
        </a:p>
      </dsp:txBody>
      <dsp:txXfrm>
        <a:off x="2206256" y="3057640"/>
        <a:ext cx="841051" cy="955010"/>
      </dsp:txXfrm>
    </dsp:sp>
    <dsp:sp modelId="{7F2117B0-A1D0-4FA6-B60F-95C072589F86}">
      <dsp:nvSpPr>
        <dsp:cNvPr id="0" name=""/>
        <dsp:cNvSpPr/>
      </dsp:nvSpPr>
      <dsp:spPr>
        <a:xfrm>
          <a:off x="2931744" y="2215785"/>
          <a:ext cx="231128" cy="23112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1BC015-49D9-4467-B1B2-C38D06D0DFA6}">
      <dsp:nvSpPr>
        <dsp:cNvPr id="0" name=""/>
        <dsp:cNvSpPr/>
      </dsp:nvSpPr>
      <dsp:spPr>
        <a:xfrm>
          <a:off x="2969998" y="2331350"/>
          <a:ext cx="1220380" cy="1681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470" tIns="0" rIns="0" bIns="0" numCol="1" spcCol="1270" anchor="t" anchorCtr="0">
          <a:noAutofit/>
        </a:bodyPr>
        <a:lstStyle/>
        <a:p>
          <a:pPr marL="0" lvl="0" indent="0" algn="l" defTabSz="1066800">
            <a:lnSpc>
              <a:spcPct val="90000"/>
            </a:lnSpc>
            <a:spcBef>
              <a:spcPct val="0"/>
            </a:spcBef>
            <a:spcAft>
              <a:spcPct val="35000"/>
            </a:spcAft>
            <a:buNone/>
          </a:pPr>
          <a:r>
            <a:rPr lang="ar-EG" sz="2400" b="1" kern="1200" dirty="0">
              <a:cs typeface="+mj-cs"/>
            </a:rPr>
            <a:t>عدم ثبوت الحالة الاقتصاديّة</a:t>
          </a:r>
          <a:endParaRPr lang="en-US" sz="2400" b="1" kern="1200" dirty="0">
            <a:cs typeface="+mj-cs"/>
          </a:endParaRPr>
        </a:p>
      </dsp:txBody>
      <dsp:txXfrm>
        <a:off x="2969998" y="2331350"/>
        <a:ext cx="1220380" cy="1681300"/>
      </dsp:txXfrm>
    </dsp:sp>
    <dsp:sp modelId="{D54494BA-4592-4AC9-A46D-C6B1C217E495}">
      <dsp:nvSpPr>
        <dsp:cNvPr id="0" name=""/>
        <dsp:cNvSpPr/>
      </dsp:nvSpPr>
      <dsp:spPr>
        <a:xfrm>
          <a:off x="3958982" y="1603455"/>
          <a:ext cx="308171" cy="308171"/>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0987B8-87B3-424E-93AF-E46B622A8B34}">
      <dsp:nvSpPr>
        <dsp:cNvPr id="0" name=""/>
        <dsp:cNvSpPr/>
      </dsp:nvSpPr>
      <dsp:spPr>
        <a:xfrm>
          <a:off x="4025928" y="1757541"/>
          <a:ext cx="1413386" cy="2255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294" tIns="0" rIns="0" bIns="0" numCol="1" spcCol="1270" anchor="t" anchorCtr="0">
          <a:noAutofit/>
        </a:bodyPr>
        <a:lstStyle/>
        <a:p>
          <a:pPr marL="0" lvl="0" indent="0" algn="l" defTabSz="1066800">
            <a:lnSpc>
              <a:spcPct val="90000"/>
            </a:lnSpc>
            <a:spcBef>
              <a:spcPct val="0"/>
            </a:spcBef>
            <a:spcAft>
              <a:spcPct val="35000"/>
            </a:spcAft>
            <a:buNone/>
          </a:pPr>
          <a:r>
            <a:rPr lang="ar-EG" sz="2400" b="1" kern="1200" dirty="0">
              <a:cs typeface="+mj-cs"/>
            </a:rPr>
            <a:t>التطوّر التكنولوجيّ المُتسارِع </a:t>
          </a:r>
          <a:endParaRPr lang="en-US" sz="2400" b="1" kern="1200" dirty="0">
            <a:cs typeface="+mj-cs"/>
          </a:endParaRPr>
        </a:p>
      </dsp:txBody>
      <dsp:txXfrm>
        <a:off x="4025928" y="1757541"/>
        <a:ext cx="1413386" cy="2255109"/>
      </dsp:txXfrm>
    </dsp:sp>
    <dsp:sp modelId="{6CE6A256-479C-4626-9A44-C28FC80F45E1}">
      <dsp:nvSpPr>
        <dsp:cNvPr id="0" name=""/>
        <dsp:cNvSpPr/>
      </dsp:nvSpPr>
      <dsp:spPr>
        <a:xfrm>
          <a:off x="5153147" y="1125147"/>
          <a:ext cx="398054" cy="39805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703A90-2F04-47A7-AA73-7B3646C8669D}">
      <dsp:nvSpPr>
        <dsp:cNvPr id="0" name=""/>
        <dsp:cNvSpPr/>
      </dsp:nvSpPr>
      <dsp:spPr>
        <a:xfrm>
          <a:off x="5352175" y="1324174"/>
          <a:ext cx="1284048" cy="2688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0921" tIns="0" rIns="0" bIns="0" numCol="1" spcCol="1270" anchor="t" anchorCtr="0">
          <a:noAutofit/>
        </a:bodyPr>
        <a:lstStyle/>
        <a:p>
          <a:pPr marL="0" lvl="0" indent="0" algn="l" defTabSz="1066800">
            <a:lnSpc>
              <a:spcPct val="90000"/>
            </a:lnSpc>
            <a:spcBef>
              <a:spcPct val="0"/>
            </a:spcBef>
            <a:spcAft>
              <a:spcPct val="35000"/>
            </a:spcAft>
            <a:buNone/>
          </a:pPr>
          <a:r>
            <a:rPr lang="ar-EG" sz="2400" b="1" kern="1200" dirty="0">
              <a:cs typeface="+mj-cs"/>
            </a:rPr>
            <a:t>التّغييرات الاجتماعيّة </a:t>
          </a:r>
          <a:endParaRPr lang="en-US" sz="2400" b="1" kern="1200" dirty="0">
            <a:cs typeface="+mj-cs"/>
          </a:endParaRPr>
        </a:p>
      </dsp:txBody>
      <dsp:txXfrm>
        <a:off x="5352175" y="1324174"/>
        <a:ext cx="1284048" cy="2688476"/>
      </dsp:txXfrm>
    </dsp:sp>
    <dsp:sp modelId="{5E405C6A-9B96-491A-9F4D-A0AB84F9630B}">
      <dsp:nvSpPr>
        <dsp:cNvPr id="0" name=""/>
        <dsp:cNvSpPr/>
      </dsp:nvSpPr>
      <dsp:spPr>
        <a:xfrm>
          <a:off x="6382623" y="805740"/>
          <a:ext cx="507199" cy="507199"/>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7707C1-D9AB-49E1-BC79-E368C1F873EA}">
      <dsp:nvSpPr>
        <dsp:cNvPr id="0" name=""/>
        <dsp:cNvSpPr/>
      </dsp:nvSpPr>
      <dsp:spPr>
        <a:xfrm>
          <a:off x="6636223" y="1059339"/>
          <a:ext cx="1284048" cy="2953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754" tIns="0" rIns="0" bIns="0" numCol="1" spcCol="1270" anchor="t" anchorCtr="0">
          <a:noAutofit/>
        </a:bodyPr>
        <a:lstStyle/>
        <a:p>
          <a:pPr marL="0" lvl="0" indent="0" algn="l" defTabSz="1066800">
            <a:lnSpc>
              <a:spcPct val="90000"/>
            </a:lnSpc>
            <a:spcBef>
              <a:spcPct val="0"/>
            </a:spcBef>
            <a:spcAft>
              <a:spcPct val="35000"/>
            </a:spcAft>
            <a:buNone/>
          </a:pPr>
          <a:r>
            <a:rPr lang="ar-EG" sz="2400" b="1" kern="1200" dirty="0">
              <a:cs typeface="+mj-cs"/>
            </a:rPr>
            <a:t>العوامل التنظيميّة</a:t>
          </a:r>
          <a:endParaRPr lang="en-US" sz="2400" b="1" kern="1200" dirty="0">
            <a:cs typeface="+mj-cs"/>
          </a:endParaRPr>
        </a:p>
      </dsp:txBody>
      <dsp:txXfrm>
        <a:off x="6636223" y="1059339"/>
        <a:ext cx="1284048" cy="2953311"/>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026F8-772D-41D5-A7EE-F2EF2CAD3241}">
      <dsp:nvSpPr>
        <dsp:cNvPr id="0" name=""/>
        <dsp:cNvSpPr/>
      </dsp:nvSpPr>
      <dsp:spPr>
        <a:xfrm>
          <a:off x="781793" y="0"/>
          <a:ext cx="8860326" cy="3439738"/>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B0FC3D-3B23-4677-A86E-DD09B6FBD611}">
      <dsp:nvSpPr>
        <dsp:cNvPr id="0" name=""/>
        <dsp:cNvSpPr/>
      </dsp:nvSpPr>
      <dsp:spPr>
        <a:xfrm>
          <a:off x="1148" y="1031921"/>
          <a:ext cx="1442958" cy="137589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ar-EG" sz="2800" b="1" kern="1200">
              <a:cs typeface="+mj-cs"/>
            </a:rPr>
            <a:t>انخفاض الروح المعنوية</a:t>
          </a:r>
          <a:endParaRPr lang="en-US" sz="2800" b="1" kern="1200">
            <a:cs typeface="+mj-cs"/>
          </a:endParaRPr>
        </a:p>
      </dsp:txBody>
      <dsp:txXfrm>
        <a:off x="68314" y="1099087"/>
        <a:ext cx="1308626" cy="1241563"/>
      </dsp:txXfrm>
    </dsp:sp>
    <dsp:sp modelId="{659A666C-6C13-4FEA-9A0A-ACB81F191A4E}">
      <dsp:nvSpPr>
        <dsp:cNvPr id="0" name=""/>
        <dsp:cNvSpPr/>
      </dsp:nvSpPr>
      <dsp:spPr>
        <a:xfrm>
          <a:off x="1684600" y="1031921"/>
          <a:ext cx="1442958" cy="137589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ar-EG" sz="2800" b="1" kern="1200">
              <a:cs typeface="+mj-cs"/>
            </a:rPr>
            <a:t>أسلوب الإدارة</a:t>
          </a:r>
          <a:endParaRPr lang="en-US" sz="2800" b="1" kern="1200">
            <a:cs typeface="+mj-cs"/>
          </a:endParaRPr>
        </a:p>
      </dsp:txBody>
      <dsp:txXfrm>
        <a:off x="1751766" y="1099087"/>
        <a:ext cx="1308626" cy="1241563"/>
      </dsp:txXfrm>
    </dsp:sp>
    <dsp:sp modelId="{890BD4B0-E094-44E0-B711-E79CE3FF7F23}">
      <dsp:nvSpPr>
        <dsp:cNvPr id="0" name=""/>
        <dsp:cNvSpPr/>
      </dsp:nvSpPr>
      <dsp:spPr>
        <a:xfrm>
          <a:off x="3368052" y="1031921"/>
          <a:ext cx="1737856" cy="137589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ar-EG" sz="2800" b="1" kern="1200" dirty="0">
              <a:cs typeface="+mj-cs"/>
            </a:rPr>
            <a:t>المسؤوليات الوظيفية</a:t>
          </a:r>
          <a:endParaRPr lang="en-US" sz="2800" b="1" kern="1200" dirty="0">
            <a:cs typeface="+mj-cs"/>
          </a:endParaRPr>
        </a:p>
      </dsp:txBody>
      <dsp:txXfrm>
        <a:off x="3435218" y="1099087"/>
        <a:ext cx="1603524" cy="1241563"/>
      </dsp:txXfrm>
    </dsp:sp>
    <dsp:sp modelId="{4683946D-5B7A-4C23-980D-F1709B620CB9}">
      <dsp:nvSpPr>
        <dsp:cNvPr id="0" name=""/>
        <dsp:cNvSpPr/>
      </dsp:nvSpPr>
      <dsp:spPr>
        <a:xfrm>
          <a:off x="5346402" y="1031921"/>
          <a:ext cx="1709458" cy="137589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ar-EG" sz="2800" b="1" kern="1200" dirty="0">
              <a:cs typeface="+mj-cs"/>
            </a:rPr>
            <a:t>الاهتمامات المهنية </a:t>
          </a:r>
          <a:endParaRPr lang="en-US" sz="2800" b="1" kern="1200" dirty="0">
            <a:cs typeface="+mj-cs"/>
          </a:endParaRPr>
        </a:p>
      </dsp:txBody>
      <dsp:txXfrm>
        <a:off x="5413568" y="1099087"/>
        <a:ext cx="1575126" cy="1241563"/>
      </dsp:txXfrm>
    </dsp:sp>
    <dsp:sp modelId="{1C3F3B85-2573-4713-8D9F-41C1D3DBB6EB}">
      <dsp:nvSpPr>
        <dsp:cNvPr id="0" name=""/>
        <dsp:cNvSpPr/>
      </dsp:nvSpPr>
      <dsp:spPr>
        <a:xfrm>
          <a:off x="7296354" y="1031921"/>
          <a:ext cx="1442958" cy="1375895"/>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ar-EG" sz="2800" b="1" kern="1200">
              <a:cs typeface="+mj-cs"/>
            </a:rPr>
            <a:t>الأحداث المؤلمة</a:t>
          </a:r>
          <a:endParaRPr lang="en-US" sz="2800" b="1" kern="1200">
            <a:cs typeface="+mj-cs"/>
          </a:endParaRPr>
        </a:p>
      </dsp:txBody>
      <dsp:txXfrm>
        <a:off x="7363520" y="1099087"/>
        <a:ext cx="1308626" cy="1241563"/>
      </dsp:txXfrm>
    </dsp:sp>
    <dsp:sp modelId="{603B3567-B31F-409F-BB26-40F80D725EDF}">
      <dsp:nvSpPr>
        <dsp:cNvPr id="0" name=""/>
        <dsp:cNvSpPr/>
      </dsp:nvSpPr>
      <dsp:spPr>
        <a:xfrm>
          <a:off x="8979806" y="1031921"/>
          <a:ext cx="1442958" cy="137589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ar-EG" sz="2800" b="1" kern="1200">
              <a:cs typeface="+mj-cs"/>
            </a:rPr>
            <a:t>بيئة العمل</a:t>
          </a:r>
          <a:endParaRPr lang="en-US" sz="2800" b="1" kern="1200">
            <a:cs typeface="+mj-cs"/>
          </a:endParaRPr>
        </a:p>
      </dsp:txBody>
      <dsp:txXfrm>
        <a:off x="9046972" y="1099087"/>
        <a:ext cx="1308626" cy="1241563"/>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DDF7D4-C6F9-4DE8-AC53-C91DAF14DB0B}">
      <dsp:nvSpPr>
        <dsp:cNvPr id="0" name=""/>
        <dsp:cNvSpPr/>
      </dsp:nvSpPr>
      <dsp:spPr>
        <a:xfrm>
          <a:off x="1224377" y="-28148"/>
          <a:ext cx="4730151" cy="4730151"/>
        </a:xfrm>
        <a:prstGeom prst="circularArrow">
          <a:avLst>
            <a:gd name="adj1" fmla="val 5544"/>
            <a:gd name="adj2" fmla="val 330680"/>
            <a:gd name="adj3" fmla="val 13790157"/>
            <a:gd name="adj4" fmla="val 17377309"/>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91DB24-BD2F-4AD3-B643-2588476BFBD0}">
      <dsp:nvSpPr>
        <dsp:cNvPr id="0" name=""/>
        <dsp:cNvSpPr/>
      </dsp:nvSpPr>
      <dsp:spPr>
        <a:xfrm>
          <a:off x="2488781" y="726"/>
          <a:ext cx="2201344" cy="110067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b="1" kern="1200">
              <a:cs typeface="+mj-cs"/>
            </a:rPr>
            <a:t>أخذ فترات راحة</a:t>
          </a:r>
          <a:endParaRPr lang="en-US" sz="2800" b="1" kern="1200">
            <a:cs typeface="+mj-cs"/>
          </a:endParaRPr>
        </a:p>
      </dsp:txBody>
      <dsp:txXfrm>
        <a:off x="2542511" y="54456"/>
        <a:ext cx="2093884" cy="993212"/>
      </dsp:txXfrm>
    </dsp:sp>
    <dsp:sp modelId="{525B53E8-C92E-4D2F-BFBC-50700E519FEA}">
      <dsp:nvSpPr>
        <dsp:cNvPr id="0" name=""/>
        <dsp:cNvSpPr/>
      </dsp:nvSpPr>
      <dsp:spPr>
        <a:xfrm>
          <a:off x="4407178" y="1394523"/>
          <a:ext cx="2201344" cy="110067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b="1" kern="1200">
              <a:cs typeface="+mj-cs"/>
            </a:rPr>
            <a:t>خلق مساحة الاسترخاء في المنزل</a:t>
          </a:r>
          <a:endParaRPr lang="en-US" sz="2800" b="1" kern="1200">
            <a:cs typeface="+mj-cs"/>
          </a:endParaRPr>
        </a:p>
      </dsp:txBody>
      <dsp:txXfrm>
        <a:off x="4460908" y="1448253"/>
        <a:ext cx="2093884" cy="993212"/>
      </dsp:txXfrm>
    </dsp:sp>
    <dsp:sp modelId="{4F405EEE-0FC9-4D8F-8E1A-2BD8E270E6E9}">
      <dsp:nvSpPr>
        <dsp:cNvPr id="0" name=""/>
        <dsp:cNvSpPr/>
      </dsp:nvSpPr>
      <dsp:spPr>
        <a:xfrm>
          <a:off x="3674416" y="3649734"/>
          <a:ext cx="2201344" cy="1100672"/>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b="1" kern="1200">
              <a:cs typeface="+mj-cs"/>
            </a:rPr>
            <a:t>الاهتمام بالتواصل الاجتماعي</a:t>
          </a:r>
          <a:endParaRPr lang="en-US" sz="2800" b="1" kern="1200">
            <a:cs typeface="+mj-cs"/>
          </a:endParaRPr>
        </a:p>
      </dsp:txBody>
      <dsp:txXfrm>
        <a:off x="3728146" y="3703464"/>
        <a:ext cx="2093884" cy="993212"/>
      </dsp:txXfrm>
    </dsp:sp>
    <dsp:sp modelId="{23624B08-CCA4-47B9-BF52-9A3F0031A7D6}">
      <dsp:nvSpPr>
        <dsp:cNvPr id="0" name=""/>
        <dsp:cNvSpPr/>
      </dsp:nvSpPr>
      <dsp:spPr>
        <a:xfrm>
          <a:off x="1303146" y="3649734"/>
          <a:ext cx="2201344" cy="1100672"/>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b="1" kern="1200">
              <a:cs typeface="+mj-cs"/>
            </a:rPr>
            <a:t>اللعب</a:t>
          </a:r>
          <a:endParaRPr lang="en-US" sz="2800" b="1" kern="1200">
            <a:cs typeface="+mj-cs"/>
          </a:endParaRPr>
        </a:p>
      </dsp:txBody>
      <dsp:txXfrm>
        <a:off x="1356876" y="3703464"/>
        <a:ext cx="2093884" cy="993212"/>
      </dsp:txXfrm>
    </dsp:sp>
    <dsp:sp modelId="{8C4B0540-CB54-4526-8D05-CF0868005DF8}">
      <dsp:nvSpPr>
        <dsp:cNvPr id="0" name=""/>
        <dsp:cNvSpPr/>
      </dsp:nvSpPr>
      <dsp:spPr>
        <a:xfrm>
          <a:off x="570383" y="1394523"/>
          <a:ext cx="2201344" cy="1100672"/>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b="1" kern="1200">
              <a:cs typeface="+mj-cs"/>
            </a:rPr>
            <a:t>محاولة إدارة الوقت</a:t>
          </a:r>
          <a:endParaRPr lang="en-US" sz="2800" b="1" kern="1200">
            <a:cs typeface="+mj-cs"/>
          </a:endParaRPr>
        </a:p>
      </dsp:txBody>
      <dsp:txXfrm>
        <a:off x="624113" y="1448253"/>
        <a:ext cx="2093884" cy="9932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3A9E4D-8F39-4726-B882-C18E6496970B}">
      <dsp:nvSpPr>
        <dsp:cNvPr id="0" name=""/>
        <dsp:cNvSpPr/>
      </dsp:nvSpPr>
      <dsp:spPr>
        <a:xfrm>
          <a:off x="2352257" y="219"/>
          <a:ext cx="1370420" cy="89077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b="1" kern="1200">
              <a:cs typeface="+mj-cs"/>
            </a:rPr>
            <a:t>التناغم </a:t>
          </a:r>
          <a:endParaRPr lang="en-US" sz="2800" b="1" kern="1200">
            <a:cs typeface="+mj-cs"/>
          </a:endParaRPr>
        </a:p>
      </dsp:txBody>
      <dsp:txXfrm>
        <a:off x="2395741" y="43703"/>
        <a:ext cx="1283452" cy="803805"/>
      </dsp:txXfrm>
    </dsp:sp>
    <dsp:sp modelId="{A396FC54-FB75-4414-99F9-EBDD02BAE1AB}">
      <dsp:nvSpPr>
        <dsp:cNvPr id="0" name=""/>
        <dsp:cNvSpPr/>
      </dsp:nvSpPr>
      <dsp:spPr>
        <a:xfrm>
          <a:off x="939055" y="445606"/>
          <a:ext cx="4196825" cy="4196825"/>
        </a:xfrm>
        <a:custGeom>
          <a:avLst/>
          <a:gdLst/>
          <a:ahLst/>
          <a:cxnLst/>
          <a:rect l="0" t="0" r="0" b="0"/>
          <a:pathLst>
            <a:path>
              <a:moveTo>
                <a:pt x="2792378" y="118072"/>
              </a:moveTo>
              <a:arcTo wR="2098412" hR="2098412" stAng="17358712" swAng="1501008"/>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927E4DD-C201-4F40-843A-E80869E10311}">
      <dsp:nvSpPr>
        <dsp:cNvPr id="0" name=""/>
        <dsp:cNvSpPr/>
      </dsp:nvSpPr>
      <dsp:spPr>
        <a:xfrm>
          <a:off x="4169536" y="1049426"/>
          <a:ext cx="1370420" cy="89077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b="1" kern="1200">
              <a:cs typeface="+mj-cs"/>
            </a:rPr>
            <a:t>السلام الدائم </a:t>
          </a:r>
          <a:endParaRPr lang="en-US" sz="2800" b="1" kern="1200">
            <a:cs typeface="+mj-cs"/>
          </a:endParaRPr>
        </a:p>
      </dsp:txBody>
      <dsp:txXfrm>
        <a:off x="4213020" y="1092910"/>
        <a:ext cx="1283452" cy="803805"/>
      </dsp:txXfrm>
    </dsp:sp>
    <dsp:sp modelId="{9133D72F-C5D1-49A2-AAB5-80FB70F695A9}">
      <dsp:nvSpPr>
        <dsp:cNvPr id="0" name=""/>
        <dsp:cNvSpPr/>
      </dsp:nvSpPr>
      <dsp:spPr>
        <a:xfrm>
          <a:off x="939055" y="445606"/>
          <a:ext cx="4196825" cy="4196825"/>
        </a:xfrm>
        <a:custGeom>
          <a:avLst/>
          <a:gdLst/>
          <a:ahLst/>
          <a:cxnLst/>
          <a:rect l="0" t="0" r="0" b="0"/>
          <a:pathLst>
            <a:path>
              <a:moveTo>
                <a:pt x="4111515" y="1506168"/>
              </a:moveTo>
              <a:arcTo wR="2098412" hR="2098412" stAng="20616384" swAng="1967233"/>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E4DFBAD-629C-4F2F-A76C-F82D2BE0B269}">
      <dsp:nvSpPr>
        <dsp:cNvPr id="0" name=""/>
        <dsp:cNvSpPr/>
      </dsp:nvSpPr>
      <dsp:spPr>
        <a:xfrm>
          <a:off x="4169536" y="3147839"/>
          <a:ext cx="1370420" cy="890773"/>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b="1" kern="1200">
              <a:cs typeface="+mj-cs"/>
            </a:rPr>
            <a:t>السلام الثابت </a:t>
          </a:r>
          <a:endParaRPr lang="en-US" sz="2800" b="1" kern="1200">
            <a:cs typeface="+mj-cs"/>
          </a:endParaRPr>
        </a:p>
      </dsp:txBody>
      <dsp:txXfrm>
        <a:off x="4213020" y="3191323"/>
        <a:ext cx="1283452" cy="803805"/>
      </dsp:txXfrm>
    </dsp:sp>
    <dsp:sp modelId="{C8D27DAB-B0F3-44AF-A54C-F48A602FFF65}">
      <dsp:nvSpPr>
        <dsp:cNvPr id="0" name=""/>
        <dsp:cNvSpPr/>
      </dsp:nvSpPr>
      <dsp:spPr>
        <a:xfrm>
          <a:off x="939055" y="445606"/>
          <a:ext cx="4196825" cy="4196825"/>
        </a:xfrm>
        <a:custGeom>
          <a:avLst/>
          <a:gdLst/>
          <a:ahLst/>
          <a:cxnLst/>
          <a:rect l="0" t="0" r="0" b="0"/>
          <a:pathLst>
            <a:path>
              <a:moveTo>
                <a:pt x="3565753" y="3598496"/>
              </a:moveTo>
              <a:arcTo wR="2098412" hR="2098412" stAng="2737931" swAng="1265694"/>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B48A428-6D3C-4E5F-BB33-2765BCB1953B}">
      <dsp:nvSpPr>
        <dsp:cNvPr id="0" name=""/>
        <dsp:cNvSpPr/>
      </dsp:nvSpPr>
      <dsp:spPr>
        <a:xfrm>
          <a:off x="2215565" y="4197045"/>
          <a:ext cx="1643805" cy="890773"/>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b="1" kern="1200">
              <a:cs typeface="+mj-cs"/>
            </a:rPr>
            <a:t>السلام غير الثابت </a:t>
          </a:r>
          <a:endParaRPr lang="en-US" sz="2800" b="1" kern="1200">
            <a:cs typeface="+mj-cs"/>
          </a:endParaRPr>
        </a:p>
      </dsp:txBody>
      <dsp:txXfrm>
        <a:off x="2259049" y="4240529"/>
        <a:ext cx="1556837" cy="803805"/>
      </dsp:txXfrm>
    </dsp:sp>
    <dsp:sp modelId="{92E31E0C-A79C-4EA6-8F12-20C7E4D75C23}">
      <dsp:nvSpPr>
        <dsp:cNvPr id="0" name=""/>
        <dsp:cNvSpPr/>
      </dsp:nvSpPr>
      <dsp:spPr>
        <a:xfrm>
          <a:off x="939055" y="445606"/>
          <a:ext cx="4196825" cy="4196825"/>
        </a:xfrm>
        <a:custGeom>
          <a:avLst/>
          <a:gdLst/>
          <a:ahLst/>
          <a:cxnLst/>
          <a:rect l="0" t="0" r="0" b="0"/>
          <a:pathLst>
            <a:path>
              <a:moveTo>
                <a:pt x="1269305" y="4026084"/>
              </a:moveTo>
              <a:arcTo wR="2098412" hR="2098412" stAng="6796376" swAng="1265694"/>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A739957-899C-4D2A-8924-69ACB7D57160}">
      <dsp:nvSpPr>
        <dsp:cNvPr id="0" name=""/>
        <dsp:cNvSpPr/>
      </dsp:nvSpPr>
      <dsp:spPr>
        <a:xfrm>
          <a:off x="534978" y="3147839"/>
          <a:ext cx="1370420" cy="890773"/>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b="1" kern="1200">
              <a:cs typeface="+mj-cs"/>
            </a:rPr>
            <a:t>الأزمة </a:t>
          </a:r>
          <a:endParaRPr lang="en-US" sz="2800" b="1" kern="1200">
            <a:cs typeface="+mj-cs"/>
          </a:endParaRPr>
        </a:p>
      </dsp:txBody>
      <dsp:txXfrm>
        <a:off x="578462" y="3191323"/>
        <a:ext cx="1283452" cy="803805"/>
      </dsp:txXfrm>
    </dsp:sp>
    <dsp:sp modelId="{86CFBE9B-8146-4731-BF44-928F5BDC2D06}">
      <dsp:nvSpPr>
        <dsp:cNvPr id="0" name=""/>
        <dsp:cNvSpPr/>
      </dsp:nvSpPr>
      <dsp:spPr>
        <a:xfrm>
          <a:off x="939055" y="445606"/>
          <a:ext cx="4196825" cy="4196825"/>
        </a:xfrm>
        <a:custGeom>
          <a:avLst/>
          <a:gdLst/>
          <a:ahLst/>
          <a:cxnLst/>
          <a:rect l="0" t="0" r="0" b="0"/>
          <a:pathLst>
            <a:path>
              <a:moveTo>
                <a:pt x="85309" y="2690657"/>
              </a:moveTo>
              <a:arcTo wR="2098412" hR="2098412" stAng="9816384" swAng="1967233"/>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1FE0F4B-F42F-4CD9-ACC4-CF508F77016D}">
      <dsp:nvSpPr>
        <dsp:cNvPr id="0" name=""/>
        <dsp:cNvSpPr/>
      </dsp:nvSpPr>
      <dsp:spPr>
        <a:xfrm>
          <a:off x="534978" y="1049426"/>
          <a:ext cx="1370420" cy="89077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b="1" kern="1200">
              <a:cs typeface="+mj-cs"/>
            </a:rPr>
            <a:t>الحروب</a:t>
          </a:r>
          <a:endParaRPr lang="en-US" sz="2800" b="1" kern="1200">
            <a:cs typeface="+mj-cs"/>
          </a:endParaRPr>
        </a:p>
      </dsp:txBody>
      <dsp:txXfrm>
        <a:off x="578462" y="1092910"/>
        <a:ext cx="1283452" cy="803805"/>
      </dsp:txXfrm>
    </dsp:sp>
    <dsp:sp modelId="{CDF2547A-7AE5-4881-9115-C12FDDD7A2C0}">
      <dsp:nvSpPr>
        <dsp:cNvPr id="0" name=""/>
        <dsp:cNvSpPr/>
      </dsp:nvSpPr>
      <dsp:spPr>
        <a:xfrm>
          <a:off x="939055" y="445606"/>
          <a:ext cx="4196825" cy="4196825"/>
        </a:xfrm>
        <a:custGeom>
          <a:avLst/>
          <a:gdLst/>
          <a:ahLst/>
          <a:cxnLst/>
          <a:rect l="0" t="0" r="0" b="0"/>
          <a:pathLst>
            <a:path>
              <a:moveTo>
                <a:pt x="632098" y="597327"/>
              </a:moveTo>
              <a:arcTo wR="2098412" hR="2098412" stAng="13540280" swAng="1501008"/>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CA9DCF-5002-4303-BC9B-8CF9952F04C9}">
      <dsp:nvSpPr>
        <dsp:cNvPr id="0" name=""/>
        <dsp:cNvSpPr/>
      </dsp:nvSpPr>
      <dsp:spPr>
        <a:xfrm>
          <a:off x="42" y="14187"/>
          <a:ext cx="4099741" cy="7776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rtl="1">
            <a:lnSpc>
              <a:spcPct val="90000"/>
            </a:lnSpc>
            <a:spcBef>
              <a:spcPct val="0"/>
            </a:spcBef>
            <a:spcAft>
              <a:spcPct val="35000"/>
            </a:spcAft>
            <a:buNone/>
          </a:pPr>
          <a:r>
            <a:rPr lang="ar-EG" sz="2800" b="1" kern="1200">
              <a:cs typeface="+mj-cs"/>
            </a:rPr>
            <a:t>ضغوط خارجية:</a:t>
          </a:r>
          <a:endParaRPr lang="en-US" sz="2800" b="1" kern="1200">
            <a:cs typeface="+mj-cs"/>
          </a:endParaRPr>
        </a:p>
      </dsp:txBody>
      <dsp:txXfrm>
        <a:off x="42" y="14187"/>
        <a:ext cx="4099741" cy="777600"/>
      </dsp:txXfrm>
    </dsp:sp>
    <dsp:sp modelId="{FBA1BF07-7691-4C00-8665-3AEA2585963A}">
      <dsp:nvSpPr>
        <dsp:cNvPr id="0" name=""/>
        <dsp:cNvSpPr/>
      </dsp:nvSpPr>
      <dsp:spPr>
        <a:xfrm>
          <a:off x="42" y="791787"/>
          <a:ext cx="4099741" cy="3085036"/>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ctr" defTabSz="1244600" rtl="1">
            <a:lnSpc>
              <a:spcPct val="90000"/>
            </a:lnSpc>
            <a:spcBef>
              <a:spcPct val="0"/>
            </a:spcBef>
            <a:spcAft>
              <a:spcPct val="15000"/>
            </a:spcAft>
            <a:buChar char="•"/>
          </a:pPr>
          <a:r>
            <a:rPr lang="ar-EG" sz="2800" b="1" kern="1200" dirty="0">
              <a:cs typeface="+mj-cs"/>
            </a:rPr>
            <a:t>تلك الضغوط التي يصعب على الفرد في مواجهة المحيط الخارجي (الآخرين) من اشكاليات وصعوبات، أو بسبب ظروف طارئة، أو عدم قدرته على تحمل الخسائر.</a:t>
          </a:r>
          <a:endParaRPr lang="en-US" sz="2800" b="1" kern="1200" dirty="0">
            <a:cs typeface="+mj-cs"/>
          </a:endParaRPr>
        </a:p>
      </dsp:txBody>
      <dsp:txXfrm>
        <a:off x="42" y="791787"/>
        <a:ext cx="4099741" cy="3085036"/>
      </dsp:txXfrm>
    </dsp:sp>
    <dsp:sp modelId="{25EC9B2D-07F1-423E-93E8-A37D4D5B4171}">
      <dsp:nvSpPr>
        <dsp:cNvPr id="0" name=""/>
        <dsp:cNvSpPr/>
      </dsp:nvSpPr>
      <dsp:spPr>
        <a:xfrm>
          <a:off x="4673747" y="14187"/>
          <a:ext cx="4099741" cy="7776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rtl="1">
            <a:lnSpc>
              <a:spcPct val="90000"/>
            </a:lnSpc>
            <a:spcBef>
              <a:spcPct val="0"/>
            </a:spcBef>
            <a:spcAft>
              <a:spcPct val="35000"/>
            </a:spcAft>
            <a:buNone/>
          </a:pPr>
          <a:r>
            <a:rPr lang="ar-EG" sz="2800" b="1" kern="1200">
              <a:cs typeface="+mj-cs"/>
            </a:rPr>
            <a:t>ضغوط داخلية:</a:t>
          </a:r>
          <a:endParaRPr lang="en-US" sz="2800" b="1" kern="1200">
            <a:cs typeface="+mj-cs"/>
          </a:endParaRPr>
        </a:p>
      </dsp:txBody>
      <dsp:txXfrm>
        <a:off x="4673747" y="14187"/>
        <a:ext cx="4099741" cy="777600"/>
      </dsp:txXfrm>
    </dsp:sp>
    <dsp:sp modelId="{88509321-0B2F-4FA4-A233-A453C0232263}">
      <dsp:nvSpPr>
        <dsp:cNvPr id="0" name=""/>
        <dsp:cNvSpPr/>
      </dsp:nvSpPr>
      <dsp:spPr>
        <a:xfrm>
          <a:off x="4673747" y="791787"/>
          <a:ext cx="4099741" cy="3085036"/>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ctr" defTabSz="1244600" rtl="1">
            <a:lnSpc>
              <a:spcPct val="90000"/>
            </a:lnSpc>
            <a:spcBef>
              <a:spcPct val="0"/>
            </a:spcBef>
            <a:spcAft>
              <a:spcPct val="15000"/>
            </a:spcAft>
            <a:buChar char="•"/>
          </a:pPr>
          <a:r>
            <a:rPr lang="ar-EG" sz="2800" b="1" kern="1200">
              <a:cs typeface="+mj-cs"/>
            </a:rPr>
            <a:t>وهي تلك الضغوط التي تكون من داخل الفرد ذاته، وتحدث بسبب إخفاء انفعالاته النفسية باستمرار، واللجوء لممارسة الكبت، مع ضعفه لمقاومة تلك الضغوط</a:t>
          </a:r>
          <a:endParaRPr lang="en-US" sz="2800" b="1" kern="1200">
            <a:cs typeface="+mj-cs"/>
          </a:endParaRPr>
        </a:p>
        <a:p>
          <a:pPr marL="285750" lvl="1" indent="-285750" algn="ctr" defTabSz="1244600" rtl="1">
            <a:lnSpc>
              <a:spcPct val="90000"/>
            </a:lnSpc>
            <a:spcBef>
              <a:spcPct val="0"/>
            </a:spcBef>
            <a:spcAft>
              <a:spcPct val="15000"/>
            </a:spcAft>
            <a:buChar char="•"/>
          </a:pPr>
          <a:endParaRPr lang="en-US" sz="2800" b="1" kern="1200">
            <a:cs typeface="+mj-cs"/>
          </a:endParaRPr>
        </a:p>
      </dsp:txBody>
      <dsp:txXfrm>
        <a:off x="4673747" y="791787"/>
        <a:ext cx="4099741" cy="3085036"/>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EA876F-B504-41F4-8CB0-14CFD9321C80}">
      <dsp:nvSpPr>
        <dsp:cNvPr id="0" name=""/>
        <dsp:cNvSpPr/>
      </dsp:nvSpPr>
      <dsp:spPr>
        <a:xfrm>
          <a:off x="768411" y="0"/>
          <a:ext cx="8708669" cy="3253466"/>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82223C-6A13-4D60-905B-7E99FB6C06CE}">
      <dsp:nvSpPr>
        <dsp:cNvPr id="0" name=""/>
        <dsp:cNvSpPr/>
      </dsp:nvSpPr>
      <dsp:spPr>
        <a:xfrm>
          <a:off x="125" y="976039"/>
          <a:ext cx="1499303" cy="130138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b="1" kern="1200">
              <a:cs typeface="+mj-cs"/>
            </a:rPr>
            <a:t>دوّن ضغوطك </a:t>
          </a:r>
          <a:endParaRPr lang="en-US" sz="2800" b="1" kern="1200">
            <a:cs typeface="+mj-cs"/>
          </a:endParaRPr>
        </a:p>
      </dsp:txBody>
      <dsp:txXfrm>
        <a:off x="63653" y="1039567"/>
        <a:ext cx="1372247" cy="1174330"/>
      </dsp:txXfrm>
    </dsp:sp>
    <dsp:sp modelId="{EB006E72-CE66-4BA4-8FA2-A1D70982651D}">
      <dsp:nvSpPr>
        <dsp:cNvPr id="0" name=""/>
        <dsp:cNvSpPr/>
      </dsp:nvSpPr>
      <dsp:spPr>
        <a:xfrm>
          <a:off x="1749312" y="976039"/>
          <a:ext cx="1499303" cy="130138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b="1" kern="1200">
              <a:cs typeface="+mj-cs"/>
            </a:rPr>
            <a:t>غيّر وجهة نظرك </a:t>
          </a:r>
          <a:endParaRPr lang="en-US" sz="2800" b="1" kern="1200">
            <a:cs typeface="+mj-cs"/>
          </a:endParaRPr>
        </a:p>
      </dsp:txBody>
      <dsp:txXfrm>
        <a:off x="1812840" y="1039567"/>
        <a:ext cx="1372247" cy="1174330"/>
      </dsp:txXfrm>
    </dsp:sp>
    <dsp:sp modelId="{71EC02F1-52C2-493F-8013-7C96A2932577}">
      <dsp:nvSpPr>
        <dsp:cNvPr id="0" name=""/>
        <dsp:cNvSpPr/>
      </dsp:nvSpPr>
      <dsp:spPr>
        <a:xfrm>
          <a:off x="3498500" y="976039"/>
          <a:ext cx="1499303" cy="130138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b="1" kern="1200">
              <a:cs typeface="+mj-cs"/>
            </a:rPr>
            <a:t>تعلم الاسترخاء </a:t>
          </a:r>
          <a:endParaRPr lang="en-US" sz="2800" b="1" kern="1200">
            <a:cs typeface="+mj-cs"/>
          </a:endParaRPr>
        </a:p>
      </dsp:txBody>
      <dsp:txXfrm>
        <a:off x="3562028" y="1039567"/>
        <a:ext cx="1372247" cy="1174330"/>
      </dsp:txXfrm>
    </dsp:sp>
    <dsp:sp modelId="{CA5A23DA-E904-420B-9010-6CD2CC9DDF89}">
      <dsp:nvSpPr>
        <dsp:cNvPr id="0" name=""/>
        <dsp:cNvSpPr/>
      </dsp:nvSpPr>
      <dsp:spPr>
        <a:xfrm>
          <a:off x="5247688" y="976039"/>
          <a:ext cx="1499303" cy="1301386"/>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b="1" kern="1200">
              <a:cs typeface="+mj-cs"/>
            </a:rPr>
            <a:t>عزّز علاقاتك </a:t>
          </a:r>
          <a:endParaRPr lang="en-US" sz="2800" b="1" kern="1200">
            <a:cs typeface="+mj-cs"/>
          </a:endParaRPr>
        </a:p>
      </dsp:txBody>
      <dsp:txXfrm>
        <a:off x="5311216" y="1039567"/>
        <a:ext cx="1372247" cy="1174330"/>
      </dsp:txXfrm>
    </dsp:sp>
    <dsp:sp modelId="{C7C99F06-F895-421D-8501-3377D02F2229}">
      <dsp:nvSpPr>
        <dsp:cNvPr id="0" name=""/>
        <dsp:cNvSpPr/>
      </dsp:nvSpPr>
      <dsp:spPr>
        <a:xfrm>
          <a:off x="6996876" y="976039"/>
          <a:ext cx="1499303" cy="1301386"/>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b="1" kern="1200">
              <a:cs typeface="+mj-cs"/>
            </a:rPr>
            <a:t>حدّد الأولويات </a:t>
          </a:r>
          <a:endParaRPr lang="en-US" sz="2800" b="1" kern="1200">
            <a:cs typeface="+mj-cs"/>
          </a:endParaRPr>
        </a:p>
      </dsp:txBody>
      <dsp:txXfrm>
        <a:off x="7060404" y="1039567"/>
        <a:ext cx="1372247" cy="1174330"/>
      </dsp:txXfrm>
    </dsp:sp>
    <dsp:sp modelId="{06DE6C34-D326-4102-ACB7-D053B64398F3}">
      <dsp:nvSpPr>
        <dsp:cNvPr id="0" name=""/>
        <dsp:cNvSpPr/>
      </dsp:nvSpPr>
      <dsp:spPr>
        <a:xfrm>
          <a:off x="8746064" y="976039"/>
          <a:ext cx="1499303" cy="130138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b="1" kern="1200">
              <a:cs typeface="+mj-cs"/>
            </a:rPr>
            <a:t>التزم بالهدوء </a:t>
          </a:r>
          <a:endParaRPr lang="en-US" sz="2800" b="1" kern="1200">
            <a:cs typeface="+mj-cs"/>
          </a:endParaRPr>
        </a:p>
      </dsp:txBody>
      <dsp:txXfrm>
        <a:off x="8809592" y="1039567"/>
        <a:ext cx="1372247" cy="1174330"/>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8D21C5-A33B-4DFE-8159-CBE2E0B794A1}">
      <dsp:nvSpPr>
        <dsp:cNvPr id="0" name=""/>
        <dsp:cNvSpPr/>
      </dsp:nvSpPr>
      <dsp:spPr>
        <a:xfrm>
          <a:off x="643102" y="173447"/>
          <a:ext cx="3762819" cy="3762819"/>
        </a:xfrm>
        <a:prstGeom prst="circularArrow">
          <a:avLst>
            <a:gd name="adj1" fmla="val 4668"/>
            <a:gd name="adj2" fmla="val 272909"/>
            <a:gd name="adj3" fmla="val 13079186"/>
            <a:gd name="adj4" fmla="val 17864283"/>
            <a:gd name="adj5" fmla="val 484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FA1E28-99C2-49A2-9DAD-2E57AA3BB36A}">
      <dsp:nvSpPr>
        <dsp:cNvPr id="0" name=""/>
        <dsp:cNvSpPr/>
      </dsp:nvSpPr>
      <dsp:spPr>
        <a:xfrm>
          <a:off x="1352241" y="234255"/>
          <a:ext cx="2344541" cy="117227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b="1" kern="1200">
              <a:cs typeface="+mj-cs"/>
            </a:rPr>
            <a:t>الذهاب لدائرة الموارد البشرية </a:t>
          </a:r>
          <a:endParaRPr lang="en-US" sz="2800" b="1" kern="1200">
            <a:cs typeface="+mj-cs"/>
          </a:endParaRPr>
        </a:p>
      </dsp:txBody>
      <dsp:txXfrm>
        <a:off x="1409467" y="291481"/>
        <a:ext cx="2230089" cy="1057818"/>
      </dsp:txXfrm>
    </dsp:sp>
    <dsp:sp modelId="{60607DEA-91C1-4EDC-992C-DE02F31E00C9}">
      <dsp:nvSpPr>
        <dsp:cNvPr id="0" name=""/>
        <dsp:cNvSpPr/>
      </dsp:nvSpPr>
      <dsp:spPr>
        <a:xfrm>
          <a:off x="2703343" y="1585357"/>
          <a:ext cx="2344541" cy="117227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b="1" kern="1200">
              <a:cs typeface="+mj-cs"/>
            </a:rPr>
            <a:t>التحدث بأدب وبحزم </a:t>
          </a:r>
          <a:endParaRPr lang="en-US" sz="2800" b="1" kern="1200">
            <a:cs typeface="+mj-cs"/>
          </a:endParaRPr>
        </a:p>
      </dsp:txBody>
      <dsp:txXfrm>
        <a:off x="2760569" y="1642583"/>
        <a:ext cx="2230089" cy="1057818"/>
      </dsp:txXfrm>
    </dsp:sp>
    <dsp:sp modelId="{002465CE-81D6-457D-B18B-F8E378C09FC7}">
      <dsp:nvSpPr>
        <dsp:cNvPr id="0" name=""/>
        <dsp:cNvSpPr/>
      </dsp:nvSpPr>
      <dsp:spPr>
        <a:xfrm>
          <a:off x="1352241" y="2936459"/>
          <a:ext cx="2344541" cy="117227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b="1" kern="1200">
              <a:cs typeface="+mj-cs"/>
            </a:rPr>
            <a:t>تجاهل التصرفات المسيئة</a:t>
          </a:r>
          <a:endParaRPr lang="en-US" sz="2800" b="1" kern="1200">
            <a:cs typeface="+mj-cs"/>
          </a:endParaRPr>
        </a:p>
      </dsp:txBody>
      <dsp:txXfrm>
        <a:off x="1409467" y="2993685"/>
        <a:ext cx="2230089" cy="1057818"/>
      </dsp:txXfrm>
    </dsp:sp>
    <dsp:sp modelId="{11683555-6001-4302-9C06-789EE3817365}">
      <dsp:nvSpPr>
        <dsp:cNvPr id="0" name=""/>
        <dsp:cNvSpPr/>
      </dsp:nvSpPr>
      <dsp:spPr>
        <a:xfrm>
          <a:off x="1138" y="1585357"/>
          <a:ext cx="2344541" cy="117227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b="1" kern="1200" dirty="0">
              <a:cs typeface="+mj-cs"/>
            </a:rPr>
            <a:t>البحث عن وظيفة جديدة</a:t>
          </a:r>
          <a:endParaRPr lang="en-US" sz="2800" b="1" kern="1200" dirty="0">
            <a:cs typeface="+mj-cs"/>
          </a:endParaRPr>
        </a:p>
      </dsp:txBody>
      <dsp:txXfrm>
        <a:off x="58364" y="1642583"/>
        <a:ext cx="2230089" cy="1057818"/>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A786FE-5CC7-484F-9FC0-01603C70EFF3}">
      <dsp:nvSpPr>
        <dsp:cNvPr id="0" name=""/>
        <dsp:cNvSpPr/>
      </dsp:nvSpPr>
      <dsp:spPr>
        <a:xfrm>
          <a:off x="4202771" y="1333599"/>
          <a:ext cx="2973491" cy="516060"/>
        </a:xfrm>
        <a:custGeom>
          <a:avLst/>
          <a:gdLst/>
          <a:ahLst/>
          <a:cxnLst/>
          <a:rect l="0" t="0" r="0" b="0"/>
          <a:pathLst>
            <a:path>
              <a:moveTo>
                <a:pt x="0" y="0"/>
              </a:moveTo>
              <a:lnTo>
                <a:pt x="0" y="258030"/>
              </a:lnTo>
              <a:lnTo>
                <a:pt x="2973491" y="258030"/>
              </a:lnTo>
              <a:lnTo>
                <a:pt x="2973491" y="51606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222B5F-A361-4A42-9346-C3E58DC23F6B}">
      <dsp:nvSpPr>
        <dsp:cNvPr id="0" name=""/>
        <dsp:cNvSpPr/>
      </dsp:nvSpPr>
      <dsp:spPr>
        <a:xfrm>
          <a:off x="4157051" y="1333599"/>
          <a:ext cx="91440" cy="516060"/>
        </a:xfrm>
        <a:custGeom>
          <a:avLst/>
          <a:gdLst/>
          <a:ahLst/>
          <a:cxnLst/>
          <a:rect l="0" t="0" r="0" b="0"/>
          <a:pathLst>
            <a:path>
              <a:moveTo>
                <a:pt x="45720" y="0"/>
              </a:moveTo>
              <a:lnTo>
                <a:pt x="45720" y="51606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CD30C0-96D7-40AE-9B8D-5FBA8D6F20E3}">
      <dsp:nvSpPr>
        <dsp:cNvPr id="0" name=""/>
        <dsp:cNvSpPr/>
      </dsp:nvSpPr>
      <dsp:spPr>
        <a:xfrm>
          <a:off x="1229279" y="1333599"/>
          <a:ext cx="2973491" cy="516060"/>
        </a:xfrm>
        <a:custGeom>
          <a:avLst/>
          <a:gdLst/>
          <a:ahLst/>
          <a:cxnLst/>
          <a:rect l="0" t="0" r="0" b="0"/>
          <a:pathLst>
            <a:path>
              <a:moveTo>
                <a:pt x="2973491" y="0"/>
              </a:moveTo>
              <a:lnTo>
                <a:pt x="2973491" y="258030"/>
              </a:lnTo>
              <a:lnTo>
                <a:pt x="0" y="258030"/>
              </a:lnTo>
              <a:lnTo>
                <a:pt x="0" y="51606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1424E8-CB7A-45E9-9932-49873946F603}">
      <dsp:nvSpPr>
        <dsp:cNvPr id="0" name=""/>
        <dsp:cNvSpPr/>
      </dsp:nvSpPr>
      <dsp:spPr>
        <a:xfrm>
          <a:off x="2974055" y="104883"/>
          <a:ext cx="2457430" cy="12287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1">
            <a:lnSpc>
              <a:spcPct val="90000"/>
            </a:lnSpc>
            <a:spcBef>
              <a:spcPct val="0"/>
            </a:spcBef>
            <a:spcAft>
              <a:spcPct val="35000"/>
            </a:spcAft>
            <a:buNone/>
          </a:pPr>
          <a:r>
            <a:rPr lang="ar-EG" sz="2800" b="1" kern="1200" dirty="0">
              <a:cs typeface="+mj-cs"/>
            </a:rPr>
            <a:t>التفاوض وحل المشكلات</a:t>
          </a:r>
          <a:endParaRPr lang="en-US" sz="2800" b="1" kern="1200" dirty="0">
            <a:cs typeface="+mj-cs"/>
          </a:endParaRPr>
        </a:p>
      </dsp:txBody>
      <dsp:txXfrm>
        <a:off x="2974055" y="104883"/>
        <a:ext cx="2457430" cy="1228715"/>
      </dsp:txXfrm>
    </dsp:sp>
    <dsp:sp modelId="{314239B8-3A01-40E6-8E4A-D6122F27C884}">
      <dsp:nvSpPr>
        <dsp:cNvPr id="0" name=""/>
        <dsp:cNvSpPr/>
      </dsp:nvSpPr>
      <dsp:spPr>
        <a:xfrm>
          <a:off x="564" y="1849659"/>
          <a:ext cx="2457430" cy="122871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1">
            <a:lnSpc>
              <a:spcPct val="90000"/>
            </a:lnSpc>
            <a:spcBef>
              <a:spcPct val="0"/>
            </a:spcBef>
            <a:spcAft>
              <a:spcPct val="35000"/>
            </a:spcAft>
            <a:buNone/>
          </a:pPr>
          <a:r>
            <a:rPr lang="ar-EG" sz="2800" b="1" kern="1200">
              <a:cs typeface="+mj-cs"/>
            </a:rPr>
            <a:t>التنفيذ والتقييم</a:t>
          </a:r>
          <a:endParaRPr lang="en-US" sz="2800" b="1" kern="1200">
            <a:cs typeface="+mj-cs"/>
          </a:endParaRPr>
        </a:p>
      </dsp:txBody>
      <dsp:txXfrm>
        <a:off x="564" y="1849659"/>
        <a:ext cx="2457430" cy="1228715"/>
      </dsp:txXfrm>
    </dsp:sp>
    <dsp:sp modelId="{1679259C-36BE-46FF-949D-3AF2E38DEBA8}">
      <dsp:nvSpPr>
        <dsp:cNvPr id="0" name=""/>
        <dsp:cNvSpPr/>
      </dsp:nvSpPr>
      <dsp:spPr>
        <a:xfrm>
          <a:off x="2974055" y="1849659"/>
          <a:ext cx="2457430" cy="122871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1">
            <a:lnSpc>
              <a:spcPct val="90000"/>
            </a:lnSpc>
            <a:spcBef>
              <a:spcPct val="0"/>
            </a:spcBef>
            <a:spcAft>
              <a:spcPct val="35000"/>
            </a:spcAft>
            <a:buNone/>
          </a:pPr>
          <a:r>
            <a:rPr lang="ar-EG" sz="2800" b="1" kern="1200">
              <a:cs typeface="+mj-cs"/>
            </a:rPr>
            <a:t>التفاوض المباشر </a:t>
          </a:r>
          <a:endParaRPr lang="en-US" sz="2800" b="1" kern="1200">
            <a:cs typeface="+mj-cs"/>
          </a:endParaRPr>
        </a:p>
      </dsp:txBody>
      <dsp:txXfrm>
        <a:off x="2974055" y="1849659"/>
        <a:ext cx="2457430" cy="1228715"/>
      </dsp:txXfrm>
    </dsp:sp>
    <dsp:sp modelId="{368C0345-1F83-4EA8-850D-ED709C7BF6FD}">
      <dsp:nvSpPr>
        <dsp:cNvPr id="0" name=""/>
        <dsp:cNvSpPr/>
      </dsp:nvSpPr>
      <dsp:spPr>
        <a:xfrm>
          <a:off x="5947546" y="1849659"/>
          <a:ext cx="2457430" cy="122871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1">
            <a:lnSpc>
              <a:spcPct val="90000"/>
            </a:lnSpc>
            <a:spcBef>
              <a:spcPct val="0"/>
            </a:spcBef>
            <a:spcAft>
              <a:spcPct val="35000"/>
            </a:spcAft>
            <a:buNone/>
          </a:pPr>
          <a:r>
            <a:rPr lang="ar-EG" sz="2800" b="1" kern="1200">
              <a:cs typeface="+mj-cs"/>
            </a:rPr>
            <a:t>الإعداد </a:t>
          </a:r>
          <a:endParaRPr lang="en-US" sz="2800" b="1" kern="1200">
            <a:cs typeface="+mj-cs"/>
          </a:endParaRPr>
        </a:p>
      </dsp:txBody>
      <dsp:txXfrm>
        <a:off x="5947546" y="1849659"/>
        <a:ext cx="2457430" cy="12287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AB1366-FBF0-4B09-BCAB-0ADB96D9DC95}">
      <dsp:nvSpPr>
        <dsp:cNvPr id="0" name=""/>
        <dsp:cNvSpPr/>
      </dsp:nvSpPr>
      <dsp:spPr>
        <a:xfrm>
          <a:off x="4442522" y="1667649"/>
          <a:ext cx="3143117" cy="545499"/>
        </a:xfrm>
        <a:custGeom>
          <a:avLst/>
          <a:gdLst/>
          <a:ahLst/>
          <a:cxnLst/>
          <a:rect l="0" t="0" r="0" b="0"/>
          <a:pathLst>
            <a:path>
              <a:moveTo>
                <a:pt x="0" y="0"/>
              </a:moveTo>
              <a:lnTo>
                <a:pt x="0" y="272749"/>
              </a:lnTo>
              <a:lnTo>
                <a:pt x="3143117" y="272749"/>
              </a:lnTo>
              <a:lnTo>
                <a:pt x="3143117" y="54549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A92A50-C71F-4B07-93D2-7D436C9A5B62}">
      <dsp:nvSpPr>
        <dsp:cNvPr id="0" name=""/>
        <dsp:cNvSpPr/>
      </dsp:nvSpPr>
      <dsp:spPr>
        <a:xfrm>
          <a:off x="4396802" y="1667649"/>
          <a:ext cx="91440" cy="545499"/>
        </a:xfrm>
        <a:custGeom>
          <a:avLst/>
          <a:gdLst/>
          <a:ahLst/>
          <a:cxnLst/>
          <a:rect l="0" t="0" r="0" b="0"/>
          <a:pathLst>
            <a:path>
              <a:moveTo>
                <a:pt x="45720" y="0"/>
              </a:moveTo>
              <a:lnTo>
                <a:pt x="45720" y="54549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1800F0-E48C-4EC1-8920-34382CB39A22}">
      <dsp:nvSpPr>
        <dsp:cNvPr id="0" name=""/>
        <dsp:cNvSpPr/>
      </dsp:nvSpPr>
      <dsp:spPr>
        <a:xfrm>
          <a:off x="1299405" y="1667649"/>
          <a:ext cx="3143117" cy="545499"/>
        </a:xfrm>
        <a:custGeom>
          <a:avLst/>
          <a:gdLst/>
          <a:ahLst/>
          <a:cxnLst/>
          <a:rect l="0" t="0" r="0" b="0"/>
          <a:pathLst>
            <a:path>
              <a:moveTo>
                <a:pt x="3143117" y="0"/>
              </a:moveTo>
              <a:lnTo>
                <a:pt x="3143117" y="272749"/>
              </a:lnTo>
              <a:lnTo>
                <a:pt x="0" y="272749"/>
              </a:lnTo>
              <a:lnTo>
                <a:pt x="0" y="54549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4899C5-077D-4AF3-B468-2982B02913E7}">
      <dsp:nvSpPr>
        <dsp:cNvPr id="0" name=""/>
        <dsp:cNvSpPr/>
      </dsp:nvSpPr>
      <dsp:spPr>
        <a:xfrm>
          <a:off x="2926916" y="368840"/>
          <a:ext cx="3031211" cy="129880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1">
            <a:lnSpc>
              <a:spcPct val="90000"/>
            </a:lnSpc>
            <a:spcBef>
              <a:spcPct val="0"/>
            </a:spcBef>
            <a:spcAft>
              <a:spcPct val="35000"/>
            </a:spcAft>
            <a:buNone/>
          </a:pPr>
          <a:r>
            <a:rPr lang="ar-EG" sz="2800" b="1" kern="1200" dirty="0">
              <a:cs typeface="+mj-cs"/>
            </a:rPr>
            <a:t>مهارات ادارة الصراع</a:t>
          </a:r>
          <a:endParaRPr lang="en-US" sz="2800" b="1" kern="1200" dirty="0">
            <a:cs typeface="+mj-cs"/>
          </a:endParaRPr>
        </a:p>
      </dsp:txBody>
      <dsp:txXfrm>
        <a:off x="2926916" y="368840"/>
        <a:ext cx="3031211" cy="1298808"/>
      </dsp:txXfrm>
    </dsp:sp>
    <dsp:sp modelId="{6DB28994-949E-4C6E-A9B3-DB2C3AA2B1E6}">
      <dsp:nvSpPr>
        <dsp:cNvPr id="0" name=""/>
        <dsp:cNvSpPr/>
      </dsp:nvSpPr>
      <dsp:spPr>
        <a:xfrm>
          <a:off x="596" y="2213149"/>
          <a:ext cx="2597617" cy="129880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1">
            <a:lnSpc>
              <a:spcPct val="90000"/>
            </a:lnSpc>
            <a:spcBef>
              <a:spcPct val="0"/>
            </a:spcBef>
            <a:spcAft>
              <a:spcPct val="35000"/>
            </a:spcAft>
            <a:buNone/>
          </a:pPr>
          <a:r>
            <a:rPr lang="ar-EG" sz="2800" b="1" kern="1200" dirty="0">
              <a:cs typeface="+mj-cs"/>
            </a:rPr>
            <a:t>مهارات التفاوض.</a:t>
          </a:r>
          <a:endParaRPr lang="en-US" sz="2800" b="1" kern="1200" dirty="0">
            <a:cs typeface="+mj-cs"/>
          </a:endParaRPr>
        </a:p>
      </dsp:txBody>
      <dsp:txXfrm>
        <a:off x="596" y="2213149"/>
        <a:ext cx="2597617" cy="1298808"/>
      </dsp:txXfrm>
    </dsp:sp>
    <dsp:sp modelId="{A6A4122F-EA9D-4143-916F-30DE7379828D}">
      <dsp:nvSpPr>
        <dsp:cNvPr id="0" name=""/>
        <dsp:cNvSpPr/>
      </dsp:nvSpPr>
      <dsp:spPr>
        <a:xfrm>
          <a:off x="3143713" y="2213149"/>
          <a:ext cx="2597617" cy="129880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1">
            <a:lnSpc>
              <a:spcPct val="90000"/>
            </a:lnSpc>
            <a:spcBef>
              <a:spcPct val="0"/>
            </a:spcBef>
            <a:spcAft>
              <a:spcPct val="35000"/>
            </a:spcAft>
            <a:buNone/>
          </a:pPr>
          <a:r>
            <a:rPr lang="ar-EG" sz="2800" b="1" kern="1200" dirty="0">
              <a:cs typeface="+mj-cs"/>
            </a:rPr>
            <a:t>مهارات حل المشاكل</a:t>
          </a:r>
          <a:endParaRPr lang="en-US" sz="2800" b="1" kern="1200" dirty="0">
            <a:cs typeface="+mj-cs"/>
          </a:endParaRPr>
        </a:p>
      </dsp:txBody>
      <dsp:txXfrm>
        <a:off x="3143713" y="2213149"/>
        <a:ext cx="2597617" cy="1298808"/>
      </dsp:txXfrm>
    </dsp:sp>
    <dsp:sp modelId="{FBF12EB8-BFF7-423C-8F35-05A771EDD137}">
      <dsp:nvSpPr>
        <dsp:cNvPr id="0" name=""/>
        <dsp:cNvSpPr/>
      </dsp:nvSpPr>
      <dsp:spPr>
        <a:xfrm>
          <a:off x="6286830" y="2213149"/>
          <a:ext cx="2597617" cy="129880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1">
            <a:lnSpc>
              <a:spcPct val="90000"/>
            </a:lnSpc>
            <a:spcBef>
              <a:spcPct val="0"/>
            </a:spcBef>
            <a:spcAft>
              <a:spcPct val="35000"/>
            </a:spcAft>
            <a:buNone/>
          </a:pPr>
          <a:r>
            <a:rPr lang="ar-EG" sz="2800" b="1" kern="1200" dirty="0">
              <a:cs typeface="+mj-cs"/>
            </a:rPr>
            <a:t>مهارات التواصل الفعال</a:t>
          </a:r>
          <a:endParaRPr lang="en-US" sz="2800" b="1" kern="1200" dirty="0">
            <a:cs typeface="+mj-cs"/>
          </a:endParaRPr>
        </a:p>
      </dsp:txBody>
      <dsp:txXfrm>
        <a:off x="6286830" y="2213149"/>
        <a:ext cx="2597617" cy="12988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F90A91-8310-4309-8387-482E1BBCF263}">
      <dsp:nvSpPr>
        <dsp:cNvPr id="0" name=""/>
        <dsp:cNvSpPr/>
      </dsp:nvSpPr>
      <dsp:spPr>
        <a:xfrm>
          <a:off x="1564485" y="974"/>
          <a:ext cx="1674727" cy="108857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b="1" kern="1200">
              <a:cs typeface="+mj-cs"/>
            </a:rPr>
            <a:t>إستراتيجية الإستيعاب </a:t>
          </a:r>
          <a:endParaRPr lang="en-US" sz="2800" b="1" kern="1200">
            <a:cs typeface="+mj-cs"/>
          </a:endParaRPr>
        </a:p>
      </dsp:txBody>
      <dsp:txXfrm>
        <a:off x="1617625" y="54114"/>
        <a:ext cx="1568447" cy="982292"/>
      </dsp:txXfrm>
    </dsp:sp>
    <dsp:sp modelId="{B8DEAF26-A3B1-447C-89E3-3135213D5196}">
      <dsp:nvSpPr>
        <dsp:cNvPr id="0" name=""/>
        <dsp:cNvSpPr/>
      </dsp:nvSpPr>
      <dsp:spPr>
        <a:xfrm>
          <a:off x="949645" y="545260"/>
          <a:ext cx="2904407" cy="2904407"/>
        </a:xfrm>
        <a:custGeom>
          <a:avLst/>
          <a:gdLst/>
          <a:ahLst/>
          <a:cxnLst/>
          <a:rect l="0" t="0" r="0" b="0"/>
          <a:pathLst>
            <a:path>
              <a:moveTo>
                <a:pt x="2514505" y="462046"/>
              </a:moveTo>
              <a:arcTo wR="1452203" hR="1452203" stAng="19020788" swAng="2302733"/>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043173F-1FE7-40BC-9C25-7BA66F4D2C8C}">
      <dsp:nvSpPr>
        <dsp:cNvPr id="0" name=""/>
        <dsp:cNvSpPr/>
      </dsp:nvSpPr>
      <dsp:spPr>
        <a:xfrm>
          <a:off x="2822131" y="2179280"/>
          <a:ext cx="1674727" cy="108857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b="1" kern="1200">
              <a:cs typeface="+mj-cs"/>
            </a:rPr>
            <a:t>إستراتيجية التجاهل </a:t>
          </a:r>
          <a:endParaRPr lang="en-US" sz="2800" b="1" kern="1200">
            <a:cs typeface="+mj-cs"/>
          </a:endParaRPr>
        </a:p>
      </dsp:txBody>
      <dsp:txXfrm>
        <a:off x="2875271" y="2232420"/>
        <a:ext cx="1568447" cy="982292"/>
      </dsp:txXfrm>
    </dsp:sp>
    <dsp:sp modelId="{607145F8-E819-4F64-853C-6E6C6882BC2B}">
      <dsp:nvSpPr>
        <dsp:cNvPr id="0" name=""/>
        <dsp:cNvSpPr/>
      </dsp:nvSpPr>
      <dsp:spPr>
        <a:xfrm>
          <a:off x="949645" y="545260"/>
          <a:ext cx="2904407" cy="2904407"/>
        </a:xfrm>
        <a:custGeom>
          <a:avLst/>
          <a:gdLst/>
          <a:ahLst/>
          <a:cxnLst/>
          <a:rect l="0" t="0" r="0" b="0"/>
          <a:pathLst>
            <a:path>
              <a:moveTo>
                <a:pt x="1897947" y="2834306"/>
              </a:moveTo>
              <a:arcTo wR="1452203" hR="1452203" stAng="4327494" swAng="2145013"/>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79D0AF9-DA97-4943-84AC-420D07843BF3}">
      <dsp:nvSpPr>
        <dsp:cNvPr id="0" name=""/>
        <dsp:cNvSpPr/>
      </dsp:nvSpPr>
      <dsp:spPr>
        <a:xfrm>
          <a:off x="306840" y="2179280"/>
          <a:ext cx="1674727" cy="1088572"/>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b="1" kern="1200">
              <a:cs typeface="+mj-cs"/>
            </a:rPr>
            <a:t>إستراتيجية التعاون</a:t>
          </a:r>
          <a:endParaRPr lang="en-US" sz="2800" b="1" kern="1200">
            <a:cs typeface="+mj-cs"/>
          </a:endParaRPr>
        </a:p>
      </dsp:txBody>
      <dsp:txXfrm>
        <a:off x="359980" y="2232420"/>
        <a:ext cx="1568447" cy="982292"/>
      </dsp:txXfrm>
    </dsp:sp>
    <dsp:sp modelId="{CBC189ED-8C4D-4133-9B2A-BC503E91B996}">
      <dsp:nvSpPr>
        <dsp:cNvPr id="0" name=""/>
        <dsp:cNvSpPr/>
      </dsp:nvSpPr>
      <dsp:spPr>
        <a:xfrm>
          <a:off x="949645" y="545260"/>
          <a:ext cx="2904407" cy="2904407"/>
        </a:xfrm>
        <a:custGeom>
          <a:avLst/>
          <a:gdLst/>
          <a:ahLst/>
          <a:cxnLst/>
          <a:rect l="0" t="0" r="0" b="0"/>
          <a:pathLst>
            <a:path>
              <a:moveTo>
                <a:pt x="4693" y="1335536"/>
              </a:moveTo>
              <a:arcTo wR="1452203" hR="1452203" stAng="11076479" swAng="2302733"/>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860149-5471-416E-A46B-B2B522C427D5}">
      <dsp:nvSpPr>
        <dsp:cNvPr id="0" name=""/>
        <dsp:cNvSpPr/>
      </dsp:nvSpPr>
      <dsp:spPr>
        <a:xfrm>
          <a:off x="1649741" y="2284"/>
          <a:ext cx="1824514" cy="118593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b="1" kern="1200">
              <a:cs typeface="+mj-cs"/>
            </a:rPr>
            <a:t>العالم لازاروس</a:t>
          </a:r>
          <a:endParaRPr lang="en-US" sz="2800" b="1" kern="1200">
            <a:cs typeface="+mj-cs"/>
          </a:endParaRPr>
        </a:p>
      </dsp:txBody>
      <dsp:txXfrm>
        <a:off x="1707634" y="60177"/>
        <a:ext cx="1708728" cy="1070148"/>
      </dsp:txXfrm>
    </dsp:sp>
    <dsp:sp modelId="{4B0DFC05-327D-43E4-8999-FC05633EC9BB}">
      <dsp:nvSpPr>
        <dsp:cNvPr id="0" name=""/>
        <dsp:cNvSpPr/>
      </dsp:nvSpPr>
      <dsp:spPr>
        <a:xfrm>
          <a:off x="980669" y="595251"/>
          <a:ext cx="3162658" cy="3162658"/>
        </a:xfrm>
        <a:custGeom>
          <a:avLst/>
          <a:gdLst/>
          <a:ahLst/>
          <a:cxnLst/>
          <a:rect l="0" t="0" r="0" b="0"/>
          <a:pathLst>
            <a:path>
              <a:moveTo>
                <a:pt x="2506833" y="299126"/>
              </a:moveTo>
              <a:arcTo wR="1581329" hR="1581329" stAng="18349322" swAng="3646207"/>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D238739-6701-49D9-932A-F058681B5656}">
      <dsp:nvSpPr>
        <dsp:cNvPr id="0" name=""/>
        <dsp:cNvSpPr/>
      </dsp:nvSpPr>
      <dsp:spPr>
        <a:xfrm>
          <a:off x="3019213" y="2374278"/>
          <a:ext cx="1824514" cy="118593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b="1" kern="1200">
              <a:cs typeface="+mj-cs"/>
            </a:rPr>
            <a:t>العالم ولتر جملش</a:t>
          </a:r>
          <a:endParaRPr lang="en-US" sz="2800" b="1" kern="1200">
            <a:cs typeface="+mj-cs"/>
          </a:endParaRPr>
        </a:p>
      </dsp:txBody>
      <dsp:txXfrm>
        <a:off x="3077106" y="2432171"/>
        <a:ext cx="1708728" cy="1070148"/>
      </dsp:txXfrm>
    </dsp:sp>
    <dsp:sp modelId="{FCB74D63-1E40-485E-92DA-198AAC157269}">
      <dsp:nvSpPr>
        <dsp:cNvPr id="0" name=""/>
        <dsp:cNvSpPr/>
      </dsp:nvSpPr>
      <dsp:spPr>
        <a:xfrm>
          <a:off x="980669" y="595251"/>
          <a:ext cx="3162658" cy="3162658"/>
        </a:xfrm>
        <a:custGeom>
          <a:avLst/>
          <a:gdLst/>
          <a:ahLst/>
          <a:cxnLst/>
          <a:rect l="0" t="0" r="0" b="0"/>
          <a:pathLst>
            <a:path>
              <a:moveTo>
                <a:pt x="2333510" y="2972309"/>
              </a:moveTo>
              <a:arcTo wR="1581329" hR="1581329" stAng="3695846" swAng="3408309"/>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ED76DEF-71F2-4EB4-8EF2-650DE8CFB856}">
      <dsp:nvSpPr>
        <dsp:cNvPr id="0" name=""/>
        <dsp:cNvSpPr/>
      </dsp:nvSpPr>
      <dsp:spPr>
        <a:xfrm>
          <a:off x="118563" y="2374278"/>
          <a:ext cx="2147927" cy="118593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b="1" kern="1200">
              <a:cs typeface="+mj-cs"/>
            </a:rPr>
            <a:t>العالم جيمس كويك وجوناثان كويك </a:t>
          </a:r>
          <a:endParaRPr lang="en-US" sz="2800" b="1" kern="1200">
            <a:cs typeface="+mj-cs"/>
          </a:endParaRPr>
        </a:p>
      </dsp:txBody>
      <dsp:txXfrm>
        <a:off x="176456" y="2432171"/>
        <a:ext cx="2032141" cy="1070148"/>
      </dsp:txXfrm>
    </dsp:sp>
    <dsp:sp modelId="{2428E495-5ECA-457C-AD79-E311646F2965}">
      <dsp:nvSpPr>
        <dsp:cNvPr id="0" name=""/>
        <dsp:cNvSpPr/>
      </dsp:nvSpPr>
      <dsp:spPr>
        <a:xfrm>
          <a:off x="980669" y="595251"/>
          <a:ext cx="3162658" cy="3162658"/>
        </a:xfrm>
        <a:custGeom>
          <a:avLst/>
          <a:gdLst/>
          <a:ahLst/>
          <a:cxnLst/>
          <a:rect l="0" t="0" r="0" b="0"/>
          <a:pathLst>
            <a:path>
              <a:moveTo>
                <a:pt x="10454" y="1762867"/>
              </a:moveTo>
              <a:arcTo wR="1581329" hR="1581329" stAng="10404471" swAng="3646207"/>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A76A87-A475-4EED-8AE5-A3995B4A7C8A}">
      <dsp:nvSpPr>
        <dsp:cNvPr id="0" name=""/>
        <dsp:cNvSpPr/>
      </dsp:nvSpPr>
      <dsp:spPr>
        <a:xfrm>
          <a:off x="710704" y="0"/>
          <a:ext cx="8054650" cy="3520701"/>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86E9D5-D804-4246-9775-51FA52A549D7}">
      <dsp:nvSpPr>
        <dsp:cNvPr id="0" name=""/>
        <dsp:cNvSpPr/>
      </dsp:nvSpPr>
      <dsp:spPr>
        <a:xfrm>
          <a:off x="3238" y="1056210"/>
          <a:ext cx="2104351" cy="14082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b="1" kern="1200">
              <a:cs typeface="+mj-cs"/>
            </a:rPr>
            <a:t>العوامل البيئيّة</a:t>
          </a:r>
          <a:endParaRPr lang="en-US" sz="2800" b="1" kern="1200">
            <a:cs typeface="+mj-cs"/>
          </a:endParaRPr>
        </a:p>
      </dsp:txBody>
      <dsp:txXfrm>
        <a:off x="71985" y="1124957"/>
        <a:ext cx="1966857" cy="1270786"/>
      </dsp:txXfrm>
    </dsp:sp>
    <dsp:sp modelId="{72E80A31-0317-4CDD-A9D4-2EF7393627E9}">
      <dsp:nvSpPr>
        <dsp:cNvPr id="0" name=""/>
        <dsp:cNvSpPr/>
      </dsp:nvSpPr>
      <dsp:spPr>
        <a:xfrm>
          <a:off x="2458315" y="1056210"/>
          <a:ext cx="2104351" cy="140828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b="1" kern="1200">
              <a:cs typeface="+mj-cs"/>
            </a:rPr>
            <a:t>العوامل الفسيولوجيّة الجسمية</a:t>
          </a:r>
          <a:endParaRPr lang="en-US" sz="2800" b="1" kern="1200">
            <a:cs typeface="+mj-cs"/>
          </a:endParaRPr>
        </a:p>
      </dsp:txBody>
      <dsp:txXfrm>
        <a:off x="2527062" y="1124957"/>
        <a:ext cx="1966857" cy="1270786"/>
      </dsp:txXfrm>
    </dsp:sp>
    <dsp:sp modelId="{9F9C5BE7-124D-4AE4-B73D-A610D3A9337D}">
      <dsp:nvSpPr>
        <dsp:cNvPr id="0" name=""/>
        <dsp:cNvSpPr/>
      </dsp:nvSpPr>
      <dsp:spPr>
        <a:xfrm>
          <a:off x="4913392" y="1056210"/>
          <a:ext cx="2104351" cy="140828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b="1" kern="1200">
              <a:cs typeface="+mj-cs"/>
            </a:rPr>
            <a:t>العوامل الاجتماعية</a:t>
          </a:r>
          <a:endParaRPr lang="en-US" sz="2800" b="1" kern="1200">
            <a:cs typeface="+mj-cs"/>
          </a:endParaRPr>
        </a:p>
      </dsp:txBody>
      <dsp:txXfrm>
        <a:off x="4982139" y="1124957"/>
        <a:ext cx="1966857" cy="1270786"/>
      </dsp:txXfrm>
    </dsp:sp>
    <dsp:sp modelId="{16D59735-F87A-4F1A-872A-251BE8DD2C27}">
      <dsp:nvSpPr>
        <dsp:cNvPr id="0" name=""/>
        <dsp:cNvSpPr/>
      </dsp:nvSpPr>
      <dsp:spPr>
        <a:xfrm>
          <a:off x="7368468" y="1056210"/>
          <a:ext cx="2104351" cy="140828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b="1" kern="1200">
              <a:cs typeface="+mj-cs"/>
            </a:rPr>
            <a:t>العامل الداخلي</a:t>
          </a:r>
          <a:endParaRPr lang="en-US" sz="2800" b="1" kern="1200">
            <a:cs typeface="+mj-cs"/>
          </a:endParaRPr>
        </a:p>
      </dsp:txBody>
      <dsp:txXfrm>
        <a:off x="7437215" y="1124957"/>
        <a:ext cx="1966857" cy="127078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AD8B81-DF0A-4242-873C-E72F17F9D64C}">
      <dsp:nvSpPr>
        <dsp:cNvPr id="0" name=""/>
        <dsp:cNvSpPr/>
      </dsp:nvSpPr>
      <dsp:spPr>
        <a:xfrm>
          <a:off x="7469915" y="809447"/>
          <a:ext cx="2144494" cy="214460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D3C058-86FD-4BFE-9B18-E51712DF33A9}">
      <dsp:nvSpPr>
        <dsp:cNvPr id="0" name=""/>
        <dsp:cNvSpPr/>
      </dsp:nvSpPr>
      <dsp:spPr>
        <a:xfrm>
          <a:off x="7541644" y="880947"/>
          <a:ext cx="2001956" cy="2001605"/>
        </a:xfrm>
        <a:prstGeom prst="ellipse">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EG" sz="2800" b="1" kern="1200">
              <a:cs typeface="+mj-cs"/>
            </a:rPr>
            <a:t>الأعراض السلوكية </a:t>
          </a:r>
          <a:endParaRPr lang="en-US" sz="2800" b="1" kern="1200">
            <a:cs typeface="+mj-cs"/>
          </a:endParaRPr>
        </a:p>
      </dsp:txBody>
      <dsp:txXfrm>
        <a:off x="7827637" y="1166944"/>
        <a:ext cx="1429969" cy="1429610"/>
      </dsp:txXfrm>
    </dsp:sp>
    <dsp:sp modelId="{F2396073-8986-4FBC-B978-B20371ED7BF7}">
      <dsp:nvSpPr>
        <dsp:cNvPr id="0" name=""/>
        <dsp:cNvSpPr/>
      </dsp:nvSpPr>
      <dsp:spPr>
        <a:xfrm rot="2700000">
          <a:off x="5244479" y="809296"/>
          <a:ext cx="2144529" cy="2144529"/>
        </a:xfrm>
        <a:prstGeom prst="teardrop">
          <a:avLst>
            <a:gd name="adj" fmla="val 1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C33773-17DC-4EED-A491-6CF4F9C6F3F3}">
      <dsp:nvSpPr>
        <dsp:cNvPr id="0" name=""/>
        <dsp:cNvSpPr/>
      </dsp:nvSpPr>
      <dsp:spPr>
        <a:xfrm>
          <a:off x="5325421" y="880947"/>
          <a:ext cx="2001956" cy="2001605"/>
        </a:xfrm>
        <a:prstGeom prst="ellipse">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EG" sz="2800" b="1" kern="1200">
              <a:cs typeface="+mj-cs"/>
            </a:rPr>
            <a:t>الأعراض العاطفيّة والإنفعاليّة </a:t>
          </a:r>
          <a:endParaRPr lang="en-US" sz="2800" b="1" kern="1200">
            <a:cs typeface="+mj-cs"/>
          </a:endParaRPr>
        </a:p>
      </dsp:txBody>
      <dsp:txXfrm>
        <a:off x="5611415" y="1166944"/>
        <a:ext cx="1429969" cy="1429610"/>
      </dsp:txXfrm>
    </dsp:sp>
    <dsp:sp modelId="{42DEF3FB-46EE-4F2B-94F3-AED515DDFB15}">
      <dsp:nvSpPr>
        <dsp:cNvPr id="0" name=""/>
        <dsp:cNvSpPr/>
      </dsp:nvSpPr>
      <dsp:spPr>
        <a:xfrm rot="2700000">
          <a:off x="3037453" y="809296"/>
          <a:ext cx="2144529" cy="2144529"/>
        </a:xfrm>
        <a:prstGeom prst="teardrop">
          <a:avLst>
            <a:gd name="adj" fmla="val 1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D8EA56-E0AF-4731-9481-78FCF1BDC0C7}">
      <dsp:nvSpPr>
        <dsp:cNvPr id="0" name=""/>
        <dsp:cNvSpPr/>
      </dsp:nvSpPr>
      <dsp:spPr>
        <a:xfrm>
          <a:off x="3109199" y="880947"/>
          <a:ext cx="2001956" cy="2001605"/>
        </a:xfrm>
        <a:prstGeom prst="ellipse">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EG" sz="2800" b="1" kern="1200">
              <a:cs typeface="+mj-cs"/>
            </a:rPr>
            <a:t>الأعراض الذهنيّة </a:t>
          </a:r>
          <a:endParaRPr lang="en-US" sz="2800" b="1" kern="1200">
            <a:cs typeface="+mj-cs"/>
          </a:endParaRPr>
        </a:p>
      </dsp:txBody>
      <dsp:txXfrm>
        <a:off x="3395193" y="1166944"/>
        <a:ext cx="1429969" cy="1429610"/>
      </dsp:txXfrm>
    </dsp:sp>
    <dsp:sp modelId="{ED02C9B0-2860-4239-81E9-7DD9D3EB23CB}">
      <dsp:nvSpPr>
        <dsp:cNvPr id="0" name=""/>
        <dsp:cNvSpPr/>
      </dsp:nvSpPr>
      <dsp:spPr>
        <a:xfrm rot="2700000">
          <a:off x="821230" y="809296"/>
          <a:ext cx="2144529" cy="2144529"/>
        </a:xfrm>
        <a:prstGeom prst="teardrop">
          <a:avLst>
            <a:gd name="adj" fmla="val 10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AF0D78-3AB1-42F2-AD62-B868CA616BA8}">
      <dsp:nvSpPr>
        <dsp:cNvPr id="0" name=""/>
        <dsp:cNvSpPr/>
      </dsp:nvSpPr>
      <dsp:spPr>
        <a:xfrm>
          <a:off x="892976" y="880947"/>
          <a:ext cx="2001956" cy="2001605"/>
        </a:xfrm>
        <a:prstGeom prst="ellipse">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EG" sz="2800" b="1" kern="1200">
              <a:cs typeface="+mj-cs"/>
            </a:rPr>
            <a:t>الأعراض الجسميّة </a:t>
          </a:r>
          <a:endParaRPr lang="en-US" sz="2800" b="1" kern="1200">
            <a:cs typeface="+mj-cs"/>
          </a:endParaRPr>
        </a:p>
      </dsp:txBody>
      <dsp:txXfrm>
        <a:off x="1178970" y="1166944"/>
        <a:ext cx="1429969" cy="142961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D115EE-C32D-4000-8E83-11CB66A99ACE}">
      <dsp:nvSpPr>
        <dsp:cNvPr id="0" name=""/>
        <dsp:cNvSpPr/>
      </dsp:nvSpPr>
      <dsp:spPr>
        <a:xfrm>
          <a:off x="0" y="968359"/>
          <a:ext cx="8128000" cy="1291146"/>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CFB397-A63E-4462-9222-56C157EDDC7F}">
      <dsp:nvSpPr>
        <dsp:cNvPr id="0" name=""/>
        <dsp:cNvSpPr/>
      </dsp:nvSpPr>
      <dsp:spPr>
        <a:xfrm>
          <a:off x="3571" y="0"/>
          <a:ext cx="2357437" cy="1291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b" anchorCtr="0">
          <a:noAutofit/>
        </a:bodyPr>
        <a:lstStyle/>
        <a:p>
          <a:pPr marL="0" lvl="0" indent="0" algn="ctr" defTabSz="1244600" rtl="1">
            <a:lnSpc>
              <a:spcPct val="90000"/>
            </a:lnSpc>
            <a:spcBef>
              <a:spcPct val="0"/>
            </a:spcBef>
            <a:spcAft>
              <a:spcPct val="35000"/>
            </a:spcAft>
            <a:buNone/>
          </a:pPr>
          <a:r>
            <a:rPr lang="ar-EG" sz="2800" b="1" kern="1200" dirty="0">
              <a:solidFill>
                <a:srgbClr val="C0504D"/>
              </a:solidFill>
              <a:cs typeface="+mj-cs"/>
            </a:rPr>
            <a:t>العالم هانزسيلي </a:t>
          </a:r>
          <a:endParaRPr lang="en-US" sz="2800" b="1" kern="1200" dirty="0">
            <a:solidFill>
              <a:srgbClr val="C0504D"/>
            </a:solidFill>
            <a:cs typeface="+mj-cs"/>
          </a:endParaRPr>
        </a:p>
      </dsp:txBody>
      <dsp:txXfrm>
        <a:off x="3571" y="0"/>
        <a:ext cx="2357437" cy="1291146"/>
      </dsp:txXfrm>
    </dsp:sp>
    <dsp:sp modelId="{998AEE19-0D6A-4878-90BE-91DE70EDE3D0}">
      <dsp:nvSpPr>
        <dsp:cNvPr id="0" name=""/>
        <dsp:cNvSpPr/>
      </dsp:nvSpPr>
      <dsp:spPr>
        <a:xfrm>
          <a:off x="1020897" y="1452539"/>
          <a:ext cx="322786" cy="32278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2A5140-600B-4121-B2DA-D2F94280FBCD}">
      <dsp:nvSpPr>
        <dsp:cNvPr id="0" name=""/>
        <dsp:cNvSpPr/>
      </dsp:nvSpPr>
      <dsp:spPr>
        <a:xfrm>
          <a:off x="2478881" y="1936718"/>
          <a:ext cx="2357437" cy="1291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t" anchorCtr="0">
          <a:noAutofit/>
        </a:bodyPr>
        <a:lstStyle/>
        <a:p>
          <a:pPr marL="0" lvl="0" indent="0" algn="ctr" defTabSz="1244600" rtl="1">
            <a:lnSpc>
              <a:spcPct val="90000"/>
            </a:lnSpc>
            <a:spcBef>
              <a:spcPct val="0"/>
            </a:spcBef>
            <a:spcAft>
              <a:spcPct val="35000"/>
            </a:spcAft>
            <a:buNone/>
          </a:pPr>
          <a:r>
            <a:rPr lang="ar-EG" sz="2800" b="1" kern="1200" dirty="0">
              <a:solidFill>
                <a:srgbClr val="9BBB59"/>
              </a:solidFill>
              <a:cs typeface="+mj-cs"/>
            </a:rPr>
            <a:t>العالم مك جرات </a:t>
          </a:r>
          <a:endParaRPr lang="en-US" sz="2800" b="1" kern="1200" dirty="0">
            <a:solidFill>
              <a:srgbClr val="9BBB59"/>
            </a:solidFill>
            <a:cs typeface="+mj-cs"/>
          </a:endParaRPr>
        </a:p>
      </dsp:txBody>
      <dsp:txXfrm>
        <a:off x="2478881" y="1936718"/>
        <a:ext cx="2357437" cy="1291146"/>
      </dsp:txXfrm>
    </dsp:sp>
    <dsp:sp modelId="{714D7E74-CA87-470A-B07F-32308100B498}">
      <dsp:nvSpPr>
        <dsp:cNvPr id="0" name=""/>
        <dsp:cNvSpPr/>
      </dsp:nvSpPr>
      <dsp:spPr>
        <a:xfrm>
          <a:off x="3496206" y="1452539"/>
          <a:ext cx="322786" cy="32278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30DA84-6535-4480-9104-D712ACB00AEA}">
      <dsp:nvSpPr>
        <dsp:cNvPr id="0" name=""/>
        <dsp:cNvSpPr/>
      </dsp:nvSpPr>
      <dsp:spPr>
        <a:xfrm>
          <a:off x="4954190" y="0"/>
          <a:ext cx="2357437" cy="1291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b" anchorCtr="0">
          <a:noAutofit/>
        </a:bodyPr>
        <a:lstStyle/>
        <a:p>
          <a:pPr marL="0" lvl="0" indent="0" algn="ctr" defTabSz="1244600" rtl="1">
            <a:lnSpc>
              <a:spcPct val="90000"/>
            </a:lnSpc>
            <a:spcBef>
              <a:spcPct val="0"/>
            </a:spcBef>
            <a:spcAft>
              <a:spcPct val="35000"/>
            </a:spcAft>
            <a:buNone/>
          </a:pPr>
          <a:r>
            <a:rPr lang="ar-EG" sz="2800" b="1" kern="1200" dirty="0">
              <a:solidFill>
                <a:srgbClr val="8064A2"/>
              </a:solidFill>
              <a:cs typeface="+mj-cs"/>
            </a:rPr>
            <a:t>كوكس ومكاي </a:t>
          </a:r>
          <a:endParaRPr lang="en-US" sz="2800" b="1" kern="1200" dirty="0">
            <a:solidFill>
              <a:srgbClr val="8064A2"/>
            </a:solidFill>
            <a:cs typeface="+mj-cs"/>
          </a:endParaRPr>
        </a:p>
      </dsp:txBody>
      <dsp:txXfrm>
        <a:off x="4954190" y="0"/>
        <a:ext cx="2357437" cy="1291146"/>
      </dsp:txXfrm>
    </dsp:sp>
    <dsp:sp modelId="{ABC9026F-4083-4D8A-BB9C-A8CC65661A76}">
      <dsp:nvSpPr>
        <dsp:cNvPr id="0" name=""/>
        <dsp:cNvSpPr/>
      </dsp:nvSpPr>
      <dsp:spPr>
        <a:xfrm>
          <a:off x="5971516" y="1452539"/>
          <a:ext cx="322786" cy="322786"/>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9.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E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7544C9C6-FAA0-4C7D-B1BF-46D13BE1A059}" type="datetimeFigureOut">
              <a:rPr lang="ar-EG" smtClean="0"/>
              <a:t>19/10/1444</a:t>
            </a:fld>
            <a:endParaRPr lang="ar-E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r-E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r-E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E8565CB2-7B24-4D75-9A4A-C9F81C288341}" type="slidenum">
              <a:rPr lang="ar-EG" smtClean="0"/>
              <a:t>‹#›</a:t>
            </a:fld>
            <a:endParaRPr lang="ar-EG"/>
          </a:p>
        </p:txBody>
      </p:sp>
    </p:spTree>
    <p:extLst>
      <p:ext uri="{BB962C8B-B14F-4D97-AF65-F5344CB8AC3E}">
        <p14:creationId xmlns:p14="http://schemas.microsoft.com/office/powerpoint/2010/main" val="4131349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231129D-9187-4C40-92AC-17B124B3E34C}" type="slidenum">
              <a:rPr kumimoji="0" lang="ar-EG"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ar-EG"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874290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914401" y="2130428"/>
            <a:ext cx="10363200" cy="1470025"/>
          </a:xfrm>
        </p:spPr>
        <p:txBody>
          <a:bodyPr/>
          <a:lstStyle/>
          <a:p>
            <a:r>
              <a:rPr lang="en-US"/>
              <a:t>Click to edit Master title style</a:t>
            </a:r>
            <a:endParaRPr lang="he-IL"/>
          </a:p>
        </p:txBody>
      </p:sp>
      <p:sp>
        <p:nvSpPr>
          <p:cNvPr id="3" name="כותרת משנה 2"/>
          <p:cNvSpPr>
            <a:spLocks noGrp="1"/>
          </p:cNvSpPr>
          <p:nvPr>
            <p:ph type="subTitle" idx="1"/>
          </p:nvPr>
        </p:nvSpPr>
        <p:spPr>
          <a:xfrm>
            <a:off x="1828801" y="3886200"/>
            <a:ext cx="8534401" cy="1752600"/>
          </a:xfrm>
        </p:spPr>
        <p:txBody>
          <a:bodyPr/>
          <a:lstStyle>
            <a:lvl1pPr marL="0" indent="0" algn="ctr">
              <a:buNone/>
              <a:defRPr>
                <a:solidFill>
                  <a:schemeClr val="tx1">
                    <a:tint val="75000"/>
                  </a:schemeClr>
                </a:solidFill>
              </a:defRPr>
            </a:lvl1pPr>
            <a:lvl2pPr marL="457107" indent="0" algn="ctr">
              <a:buNone/>
              <a:defRPr>
                <a:solidFill>
                  <a:schemeClr val="tx1">
                    <a:tint val="75000"/>
                  </a:schemeClr>
                </a:solidFill>
              </a:defRPr>
            </a:lvl2pPr>
            <a:lvl3pPr marL="914213" indent="0" algn="ctr">
              <a:buNone/>
              <a:defRPr>
                <a:solidFill>
                  <a:schemeClr val="tx1">
                    <a:tint val="75000"/>
                  </a:schemeClr>
                </a:solidFill>
              </a:defRPr>
            </a:lvl3pPr>
            <a:lvl4pPr marL="1371320" indent="0" algn="ctr">
              <a:buNone/>
              <a:defRPr>
                <a:solidFill>
                  <a:schemeClr val="tx1">
                    <a:tint val="75000"/>
                  </a:schemeClr>
                </a:solidFill>
              </a:defRPr>
            </a:lvl4pPr>
            <a:lvl5pPr marL="1828426" indent="0" algn="ctr">
              <a:buNone/>
              <a:defRPr>
                <a:solidFill>
                  <a:schemeClr val="tx1">
                    <a:tint val="75000"/>
                  </a:schemeClr>
                </a:solidFill>
              </a:defRPr>
            </a:lvl5pPr>
            <a:lvl6pPr marL="2285533" indent="0" algn="ctr">
              <a:buNone/>
              <a:defRPr>
                <a:solidFill>
                  <a:schemeClr val="tx1">
                    <a:tint val="75000"/>
                  </a:schemeClr>
                </a:solidFill>
              </a:defRPr>
            </a:lvl6pPr>
            <a:lvl7pPr marL="2742641" indent="0" algn="ctr">
              <a:buNone/>
              <a:defRPr>
                <a:solidFill>
                  <a:schemeClr val="tx1">
                    <a:tint val="75000"/>
                  </a:schemeClr>
                </a:solidFill>
              </a:defRPr>
            </a:lvl7pPr>
            <a:lvl8pPr marL="3199747" indent="0" algn="ctr">
              <a:buNone/>
              <a:defRPr>
                <a:solidFill>
                  <a:schemeClr val="tx1">
                    <a:tint val="75000"/>
                  </a:schemeClr>
                </a:solidFill>
              </a:defRPr>
            </a:lvl8pPr>
            <a:lvl9pPr marL="3656854" indent="0" algn="ctr">
              <a:buNone/>
              <a:defRPr>
                <a:solidFill>
                  <a:schemeClr val="tx1">
                    <a:tint val="75000"/>
                  </a:schemeClr>
                </a:solidFill>
              </a:defRPr>
            </a:lvl9pPr>
          </a:lstStyle>
          <a:p>
            <a:r>
              <a:rPr lang="en-US"/>
              <a:t>Click to edit Master subtitle style</a:t>
            </a:r>
            <a:endParaRPr lang="he-IL"/>
          </a:p>
        </p:txBody>
      </p:sp>
      <p:sp>
        <p:nvSpPr>
          <p:cNvPr id="4" name="מציין מיקום של תאריך 3"/>
          <p:cNvSpPr>
            <a:spLocks noGrp="1"/>
          </p:cNvSpPr>
          <p:nvPr>
            <p:ph type="dt" sz="half" idx="10"/>
          </p:nvPr>
        </p:nvSpPr>
        <p:spPr/>
        <p:txBody>
          <a:bodyPr/>
          <a:lstStyle/>
          <a:p>
            <a:fld id="{F410F700-93BB-44D7-BDF3-D84B914BDBCF}" type="datetimeFigureOut">
              <a:rPr lang="ar-EG" smtClean="0"/>
              <a:t>19/10/1444</a:t>
            </a:fld>
            <a:endParaRPr lang="ar-EG"/>
          </a:p>
        </p:txBody>
      </p:sp>
      <p:sp>
        <p:nvSpPr>
          <p:cNvPr id="5" name="מציין מיקום של כותרת תחתונה 4"/>
          <p:cNvSpPr>
            <a:spLocks noGrp="1"/>
          </p:cNvSpPr>
          <p:nvPr>
            <p:ph type="ftr" sz="quarter" idx="11"/>
          </p:nvPr>
        </p:nvSpPr>
        <p:spPr/>
        <p:txBody>
          <a:bodyPr/>
          <a:lstStyle/>
          <a:p>
            <a:endParaRPr lang="ar-EG"/>
          </a:p>
        </p:txBody>
      </p:sp>
      <p:sp>
        <p:nvSpPr>
          <p:cNvPr id="6" name="מציין מיקום של מספר שקופית 5"/>
          <p:cNvSpPr>
            <a:spLocks noGrp="1"/>
          </p:cNvSpPr>
          <p:nvPr>
            <p:ph type="sldNum" sz="quarter" idx="12"/>
          </p:nvPr>
        </p:nvSpPr>
        <p:spPr/>
        <p:txBody>
          <a:bodyPr/>
          <a:lstStyle/>
          <a:p>
            <a:fld id="{50EFA23E-F00A-4691-BB1A-38A3DC40140D}" type="slidenum">
              <a:rPr lang="ar-EG" smtClean="0"/>
              <a:t>‹#›</a:t>
            </a:fld>
            <a:endParaRPr lang="ar-EG"/>
          </a:p>
        </p:txBody>
      </p:sp>
    </p:spTree>
    <p:extLst>
      <p:ext uri="{BB962C8B-B14F-4D97-AF65-F5344CB8AC3E}">
        <p14:creationId xmlns:p14="http://schemas.microsoft.com/office/powerpoint/2010/main" val="645427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a:t>Click to edit Master title style</a:t>
            </a:r>
            <a:endParaRPr lang="he-IL"/>
          </a:p>
        </p:txBody>
      </p:sp>
      <p:sp>
        <p:nvSpPr>
          <p:cNvPr id="3" name="מציין מיקום של טקסט אנכי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מציין מיקום של תאריך 3"/>
          <p:cNvSpPr>
            <a:spLocks noGrp="1"/>
          </p:cNvSpPr>
          <p:nvPr>
            <p:ph type="dt" sz="half" idx="10"/>
          </p:nvPr>
        </p:nvSpPr>
        <p:spPr/>
        <p:txBody>
          <a:bodyPr/>
          <a:lstStyle/>
          <a:p>
            <a:fld id="{F410F700-93BB-44D7-BDF3-D84B914BDBCF}" type="datetimeFigureOut">
              <a:rPr lang="ar-EG" smtClean="0"/>
              <a:t>19/10/1444</a:t>
            </a:fld>
            <a:endParaRPr lang="ar-EG"/>
          </a:p>
        </p:txBody>
      </p:sp>
      <p:sp>
        <p:nvSpPr>
          <p:cNvPr id="5" name="מציין מיקום של כותרת תחתונה 4"/>
          <p:cNvSpPr>
            <a:spLocks noGrp="1"/>
          </p:cNvSpPr>
          <p:nvPr>
            <p:ph type="ftr" sz="quarter" idx="11"/>
          </p:nvPr>
        </p:nvSpPr>
        <p:spPr/>
        <p:txBody>
          <a:bodyPr/>
          <a:lstStyle/>
          <a:p>
            <a:endParaRPr lang="ar-EG"/>
          </a:p>
        </p:txBody>
      </p:sp>
      <p:sp>
        <p:nvSpPr>
          <p:cNvPr id="6" name="מציין מיקום של מספר שקופית 5"/>
          <p:cNvSpPr>
            <a:spLocks noGrp="1"/>
          </p:cNvSpPr>
          <p:nvPr>
            <p:ph type="sldNum" sz="quarter" idx="12"/>
          </p:nvPr>
        </p:nvSpPr>
        <p:spPr/>
        <p:txBody>
          <a:bodyPr/>
          <a:lstStyle/>
          <a:p>
            <a:fld id="{50EFA23E-F00A-4691-BB1A-38A3DC40140D}" type="slidenum">
              <a:rPr lang="ar-EG" smtClean="0"/>
              <a:t>‹#›</a:t>
            </a:fld>
            <a:endParaRPr lang="ar-EG"/>
          </a:p>
        </p:txBody>
      </p:sp>
    </p:spTree>
    <p:extLst>
      <p:ext uri="{BB962C8B-B14F-4D97-AF65-F5344CB8AC3E}">
        <p14:creationId xmlns:p14="http://schemas.microsoft.com/office/powerpoint/2010/main" val="3311875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839203" y="274639"/>
            <a:ext cx="2743200" cy="5851525"/>
          </a:xfrm>
        </p:spPr>
        <p:txBody>
          <a:bodyPr vert="eaVert"/>
          <a:lstStyle/>
          <a:p>
            <a:r>
              <a:rPr lang="en-US"/>
              <a:t>Click to edit Master title style</a:t>
            </a:r>
            <a:endParaRPr lang="he-IL"/>
          </a:p>
        </p:txBody>
      </p:sp>
      <p:sp>
        <p:nvSpPr>
          <p:cNvPr id="3" name="מציין מיקום של טקסט אנכי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מציין מיקום של תאריך 3"/>
          <p:cNvSpPr>
            <a:spLocks noGrp="1"/>
          </p:cNvSpPr>
          <p:nvPr>
            <p:ph type="dt" sz="half" idx="10"/>
          </p:nvPr>
        </p:nvSpPr>
        <p:spPr/>
        <p:txBody>
          <a:bodyPr/>
          <a:lstStyle/>
          <a:p>
            <a:fld id="{F410F700-93BB-44D7-BDF3-D84B914BDBCF}" type="datetimeFigureOut">
              <a:rPr lang="ar-EG" smtClean="0"/>
              <a:t>19/10/1444</a:t>
            </a:fld>
            <a:endParaRPr lang="ar-EG"/>
          </a:p>
        </p:txBody>
      </p:sp>
      <p:sp>
        <p:nvSpPr>
          <p:cNvPr id="5" name="מציין מיקום של כותרת תחתונה 4"/>
          <p:cNvSpPr>
            <a:spLocks noGrp="1"/>
          </p:cNvSpPr>
          <p:nvPr>
            <p:ph type="ftr" sz="quarter" idx="11"/>
          </p:nvPr>
        </p:nvSpPr>
        <p:spPr/>
        <p:txBody>
          <a:bodyPr/>
          <a:lstStyle/>
          <a:p>
            <a:endParaRPr lang="ar-EG"/>
          </a:p>
        </p:txBody>
      </p:sp>
      <p:sp>
        <p:nvSpPr>
          <p:cNvPr id="6" name="מציין מיקום של מספר שקופית 5"/>
          <p:cNvSpPr>
            <a:spLocks noGrp="1"/>
          </p:cNvSpPr>
          <p:nvPr>
            <p:ph type="sldNum" sz="quarter" idx="12"/>
          </p:nvPr>
        </p:nvSpPr>
        <p:spPr/>
        <p:txBody>
          <a:bodyPr/>
          <a:lstStyle/>
          <a:p>
            <a:fld id="{50EFA23E-F00A-4691-BB1A-38A3DC40140D}" type="slidenum">
              <a:rPr lang="ar-EG" smtClean="0"/>
              <a:t>‹#›</a:t>
            </a:fld>
            <a:endParaRPr lang="ar-EG"/>
          </a:p>
        </p:txBody>
      </p:sp>
    </p:spTree>
    <p:extLst>
      <p:ext uri="{BB962C8B-B14F-4D97-AF65-F5344CB8AC3E}">
        <p14:creationId xmlns:p14="http://schemas.microsoft.com/office/powerpoint/2010/main" val="2859995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a:t>Click to edit Master title style</a:t>
            </a:r>
            <a:endParaRPr lang="he-IL"/>
          </a:p>
        </p:txBody>
      </p:sp>
      <p:sp>
        <p:nvSpPr>
          <p:cNvPr id="3" name="מציין מיקום תוכן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מציין מיקום של תאריך 3"/>
          <p:cNvSpPr>
            <a:spLocks noGrp="1"/>
          </p:cNvSpPr>
          <p:nvPr>
            <p:ph type="dt" sz="half" idx="10"/>
          </p:nvPr>
        </p:nvSpPr>
        <p:spPr/>
        <p:txBody>
          <a:bodyPr/>
          <a:lstStyle/>
          <a:p>
            <a:fld id="{F410F700-93BB-44D7-BDF3-D84B914BDBCF}" type="datetimeFigureOut">
              <a:rPr lang="ar-EG" smtClean="0"/>
              <a:t>19/10/1444</a:t>
            </a:fld>
            <a:endParaRPr lang="ar-EG"/>
          </a:p>
        </p:txBody>
      </p:sp>
      <p:sp>
        <p:nvSpPr>
          <p:cNvPr id="5" name="מציין מיקום של כותרת תחתונה 4"/>
          <p:cNvSpPr>
            <a:spLocks noGrp="1"/>
          </p:cNvSpPr>
          <p:nvPr>
            <p:ph type="ftr" sz="quarter" idx="11"/>
          </p:nvPr>
        </p:nvSpPr>
        <p:spPr/>
        <p:txBody>
          <a:bodyPr/>
          <a:lstStyle/>
          <a:p>
            <a:endParaRPr lang="ar-EG"/>
          </a:p>
        </p:txBody>
      </p:sp>
      <p:sp>
        <p:nvSpPr>
          <p:cNvPr id="6" name="מציין מיקום של מספר שקופית 5"/>
          <p:cNvSpPr>
            <a:spLocks noGrp="1"/>
          </p:cNvSpPr>
          <p:nvPr>
            <p:ph type="sldNum" sz="quarter" idx="12"/>
          </p:nvPr>
        </p:nvSpPr>
        <p:spPr/>
        <p:txBody>
          <a:bodyPr/>
          <a:lstStyle/>
          <a:p>
            <a:fld id="{50EFA23E-F00A-4691-BB1A-38A3DC40140D}" type="slidenum">
              <a:rPr lang="ar-EG" smtClean="0"/>
              <a:t>‹#›</a:t>
            </a:fld>
            <a:endParaRPr lang="ar-EG"/>
          </a:p>
        </p:txBody>
      </p:sp>
    </p:spTree>
    <p:extLst>
      <p:ext uri="{BB962C8B-B14F-4D97-AF65-F5344CB8AC3E}">
        <p14:creationId xmlns:p14="http://schemas.microsoft.com/office/powerpoint/2010/main" val="3109189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963084" y="4406903"/>
            <a:ext cx="10363200" cy="1362075"/>
          </a:xfrm>
        </p:spPr>
        <p:txBody>
          <a:bodyPr anchor="t"/>
          <a:lstStyle>
            <a:lvl1pPr algn="r">
              <a:defRPr sz="4000" b="1" cap="all"/>
            </a:lvl1pPr>
          </a:lstStyle>
          <a:p>
            <a:r>
              <a:rPr lang="en-US"/>
              <a:t>Click to edit Master title style</a:t>
            </a:r>
            <a:endParaRPr lang="he-IL"/>
          </a:p>
        </p:txBody>
      </p:sp>
      <p:sp>
        <p:nvSpPr>
          <p:cNvPr id="3" name="מציין מיקום טקסט 2"/>
          <p:cNvSpPr>
            <a:spLocks noGrp="1"/>
          </p:cNvSpPr>
          <p:nvPr>
            <p:ph type="body" idx="1"/>
          </p:nvPr>
        </p:nvSpPr>
        <p:spPr>
          <a:xfrm>
            <a:off x="963084" y="2906716"/>
            <a:ext cx="10363200" cy="1500187"/>
          </a:xfrm>
        </p:spPr>
        <p:txBody>
          <a:bodyPr anchor="b"/>
          <a:lstStyle>
            <a:lvl1pPr marL="0" indent="0">
              <a:buNone/>
              <a:defRPr sz="2000">
                <a:solidFill>
                  <a:schemeClr val="tx1">
                    <a:tint val="75000"/>
                  </a:schemeClr>
                </a:solidFill>
              </a:defRPr>
            </a:lvl1pPr>
            <a:lvl2pPr marL="457107" indent="0">
              <a:buNone/>
              <a:defRPr sz="1800">
                <a:solidFill>
                  <a:schemeClr val="tx1">
                    <a:tint val="75000"/>
                  </a:schemeClr>
                </a:solidFill>
              </a:defRPr>
            </a:lvl2pPr>
            <a:lvl3pPr marL="914213" indent="0">
              <a:buNone/>
              <a:defRPr sz="1600">
                <a:solidFill>
                  <a:schemeClr val="tx1">
                    <a:tint val="75000"/>
                  </a:schemeClr>
                </a:solidFill>
              </a:defRPr>
            </a:lvl3pPr>
            <a:lvl4pPr marL="1371320" indent="0">
              <a:buNone/>
              <a:defRPr sz="1400">
                <a:solidFill>
                  <a:schemeClr val="tx1">
                    <a:tint val="75000"/>
                  </a:schemeClr>
                </a:solidFill>
              </a:defRPr>
            </a:lvl4pPr>
            <a:lvl5pPr marL="1828426" indent="0">
              <a:buNone/>
              <a:defRPr sz="1400">
                <a:solidFill>
                  <a:schemeClr val="tx1">
                    <a:tint val="75000"/>
                  </a:schemeClr>
                </a:solidFill>
              </a:defRPr>
            </a:lvl5pPr>
            <a:lvl6pPr marL="2285533" indent="0">
              <a:buNone/>
              <a:defRPr sz="1400">
                <a:solidFill>
                  <a:schemeClr val="tx1">
                    <a:tint val="75000"/>
                  </a:schemeClr>
                </a:solidFill>
              </a:defRPr>
            </a:lvl6pPr>
            <a:lvl7pPr marL="2742641" indent="0">
              <a:buNone/>
              <a:defRPr sz="1400">
                <a:solidFill>
                  <a:schemeClr val="tx1">
                    <a:tint val="75000"/>
                  </a:schemeClr>
                </a:solidFill>
              </a:defRPr>
            </a:lvl7pPr>
            <a:lvl8pPr marL="3199747" indent="0">
              <a:buNone/>
              <a:defRPr sz="1400">
                <a:solidFill>
                  <a:schemeClr val="tx1">
                    <a:tint val="75000"/>
                  </a:schemeClr>
                </a:solidFill>
              </a:defRPr>
            </a:lvl8pPr>
            <a:lvl9pPr marL="3656854" indent="0">
              <a:buNone/>
              <a:defRPr sz="1400">
                <a:solidFill>
                  <a:schemeClr val="tx1">
                    <a:tint val="75000"/>
                  </a:schemeClr>
                </a:solidFill>
              </a:defRPr>
            </a:lvl9pPr>
          </a:lstStyle>
          <a:p>
            <a:pPr lvl="0"/>
            <a:r>
              <a:rPr lang="en-US"/>
              <a:t>Edit Master text styles</a:t>
            </a:r>
          </a:p>
        </p:txBody>
      </p:sp>
      <p:sp>
        <p:nvSpPr>
          <p:cNvPr id="4" name="מציין מיקום של תאריך 3"/>
          <p:cNvSpPr>
            <a:spLocks noGrp="1"/>
          </p:cNvSpPr>
          <p:nvPr>
            <p:ph type="dt" sz="half" idx="10"/>
          </p:nvPr>
        </p:nvSpPr>
        <p:spPr/>
        <p:txBody>
          <a:bodyPr/>
          <a:lstStyle/>
          <a:p>
            <a:fld id="{F410F700-93BB-44D7-BDF3-D84B914BDBCF}" type="datetimeFigureOut">
              <a:rPr lang="ar-EG" smtClean="0"/>
              <a:t>19/10/1444</a:t>
            </a:fld>
            <a:endParaRPr lang="ar-EG"/>
          </a:p>
        </p:txBody>
      </p:sp>
      <p:sp>
        <p:nvSpPr>
          <p:cNvPr id="5" name="מציין מיקום של כותרת תחתונה 4"/>
          <p:cNvSpPr>
            <a:spLocks noGrp="1"/>
          </p:cNvSpPr>
          <p:nvPr>
            <p:ph type="ftr" sz="quarter" idx="11"/>
          </p:nvPr>
        </p:nvSpPr>
        <p:spPr/>
        <p:txBody>
          <a:bodyPr/>
          <a:lstStyle/>
          <a:p>
            <a:endParaRPr lang="ar-EG"/>
          </a:p>
        </p:txBody>
      </p:sp>
      <p:sp>
        <p:nvSpPr>
          <p:cNvPr id="6" name="מציין מיקום של מספר שקופית 5"/>
          <p:cNvSpPr>
            <a:spLocks noGrp="1"/>
          </p:cNvSpPr>
          <p:nvPr>
            <p:ph type="sldNum" sz="quarter" idx="12"/>
          </p:nvPr>
        </p:nvSpPr>
        <p:spPr/>
        <p:txBody>
          <a:bodyPr/>
          <a:lstStyle/>
          <a:p>
            <a:fld id="{50EFA23E-F00A-4691-BB1A-38A3DC40140D}" type="slidenum">
              <a:rPr lang="ar-EG" smtClean="0"/>
              <a:t>‹#›</a:t>
            </a:fld>
            <a:endParaRPr lang="ar-EG"/>
          </a:p>
        </p:txBody>
      </p:sp>
    </p:spTree>
    <p:extLst>
      <p:ext uri="{BB962C8B-B14F-4D97-AF65-F5344CB8AC3E}">
        <p14:creationId xmlns:p14="http://schemas.microsoft.com/office/powerpoint/2010/main" val="2229921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a:t>Click to edit Master title style</a:t>
            </a:r>
            <a:endParaRPr lang="he-IL"/>
          </a:p>
        </p:txBody>
      </p:sp>
      <p:sp>
        <p:nvSpPr>
          <p:cNvPr id="3" name="מציין מיקום תוכן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מציין מיקום תוכן 3"/>
          <p:cNvSpPr>
            <a:spLocks noGrp="1"/>
          </p:cNvSpPr>
          <p:nvPr>
            <p:ph sz="half" idx="2"/>
          </p:nvPr>
        </p:nvSpPr>
        <p:spPr>
          <a:xfrm>
            <a:off x="6197603"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מציין מיקום של תאריך 4"/>
          <p:cNvSpPr>
            <a:spLocks noGrp="1"/>
          </p:cNvSpPr>
          <p:nvPr>
            <p:ph type="dt" sz="half" idx="10"/>
          </p:nvPr>
        </p:nvSpPr>
        <p:spPr/>
        <p:txBody>
          <a:bodyPr/>
          <a:lstStyle/>
          <a:p>
            <a:fld id="{F410F700-93BB-44D7-BDF3-D84B914BDBCF}" type="datetimeFigureOut">
              <a:rPr lang="ar-EG" smtClean="0"/>
              <a:t>19/10/1444</a:t>
            </a:fld>
            <a:endParaRPr lang="ar-EG"/>
          </a:p>
        </p:txBody>
      </p:sp>
      <p:sp>
        <p:nvSpPr>
          <p:cNvPr id="6" name="מציין מיקום של כותרת תחתונה 5"/>
          <p:cNvSpPr>
            <a:spLocks noGrp="1"/>
          </p:cNvSpPr>
          <p:nvPr>
            <p:ph type="ftr" sz="quarter" idx="11"/>
          </p:nvPr>
        </p:nvSpPr>
        <p:spPr/>
        <p:txBody>
          <a:bodyPr/>
          <a:lstStyle/>
          <a:p>
            <a:endParaRPr lang="ar-EG"/>
          </a:p>
        </p:txBody>
      </p:sp>
      <p:sp>
        <p:nvSpPr>
          <p:cNvPr id="7" name="מציין מיקום של מספר שקופית 6"/>
          <p:cNvSpPr>
            <a:spLocks noGrp="1"/>
          </p:cNvSpPr>
          <p:nvPr>
            <p:ph type="sldNum" sz="quarter" idx="12"/>
          </p:nvPr>
        </p:nvSpPr>
        <p:spPr/>
        <p:txBody>
          <a:bodyPr/>
          <a:lstStyle/>
          <a:p>
            <a:fld id="{50EFA23E-F00A-4691-BB1A-38A3DC40140D}" type="slidenum">
              <a:rPr lang="ar-EG" smtClean="0"/>
              <a:t>‹#›</a:t>
            </a:fld>
            <a:endParaRPr lang="ar-EG"/>
          </a:p>
        </p:txBody>
      </p:sp>
    </p:spTree>
    <p:extLst>
      <p:ext uri="{BB962C8B-B14F-4D97-AF65-F5344CB8AC3E}">
        <p14:creationId xmlns:p14="http://schemas.microsoft.com/office/powerpoint/2010/main" val="2176359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en-US"/>
              <a:t>Click to edit Master title style</a:t>
            </a:r>
            <a:endParaRPr lang="he-IL"/>
          </a:p>
        </p:txBody>
      </p:sp>
      <p:sp>
        <p:nvSpPr>
          <p:cNvPr id="3" name="מציין מיקום טקסט 2"/>
          <p:cNvSpPr>
            <a:spLocks noGrp="1"/>
          </p:cNvSpPr>
          <p:nvPr>
            <p:ph type="body" idx="1"/>
          </p:nvPr>
        </p:nvSpPr>
        <p:spPr>
          <a:xfrm>
            <a:off x="609600" y="1535113"/>
            <a:ext cx="5386917" cy="639762"/>
          </a:xfrm>
        </p:spPr>
        <p:txBody>
          <a:bodyPr anchor="b"/>
          <a:lstStyle>
            <a:lvl1pPr marL="0" indent="0">
              <a:buNone/>
              <a:defRPr sz="2400" b="1"/>
            </a:lvl1pPr>
            <a:lvl2pPr marL="457107" indent="0">
              <a:buNone/>
              <a:defRPr sz="2000" b="1"/>
            </a:lvl2pPr>
            <a:lvl3pPr marL="914213" indent="0">
              <a:buNone/>
              <a:defRPr sz="1800" b="1"/>
            </a:lvl3pPr>
            <a:lvl4pPr marL="1371320" indent="0">
              <a:buNone/>
              <a:defRPr sz="1600" b="1"/>
            </a:lvl4pPr>
            <a:lvl5pPr marL="1828426" indent="0">
              <a:buNone/>
              <a:defRPr sz="1600" b="1"/>
            </a:lvl5pPr>
            <a:lvl6pPr marL="2285533" indent="0">
              <a:buNone/>
              <a:defRPr sz="1600" b="1"/>
            </a:lvl6pPr>
            <a:lvl7pPr marL="2742641" indent="0">
              <a:buNone/>
              <a:defRPr sz="1600" b="1"/>
            </a:lvl7pPr>
            <a:lvl8pPr marL="3199747" indent="0">
              <a:buNone/>
              <a:defRPr sz="1600" b="1"/>
            </a:lvl8pPr>
            <a:lvl9pPr marL="3656854" indent="0">
              <a:buNone/>
              <a:defRPr sz="1600" b="1"/>
            </a:lvl9pPr>
          </a:lstStyle>
          <a:p>
            <a:pPr lvl="0"/>
            <a:r>
              <a:rPr lang="en-US"/>
              <a:t>Edit Master text styles</a:t>
            </a:r>
          </a:p>
        </p:txBody>
      </p:sp>
      <p:sp>
        <p:nvSpPr>
          <p:cNvPr id="4" name="מציין מיקום תוכן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מציין מיקום טקסט 4"/>
          <p:cNvSpPr>
            <a:spLocks noGrp="1"/>
          </p:cNvSpPr>
          <p:nvPr>
            <p:ph type="body" sz="quarter" idx="3"/>
          </p:nvPr>
        </p:nvSpPr>
        <p:spPr>
          <a:xfrm>
            <a:off x="6193368" y="1535113"/>
            <a:ext cx="5389033" cy="639762"/>
          </a:xfrm>
        </p:spPr>
        <p:txBody>
          <a:bodyPr anchor="b"/>
          <a:lstStyle>
            <a:lvl1pPr marL="0" indent="0">
              <a:buNone/>
              <a:defRPr sz="2400" b="1"/>
            </a:lvl1pPr>
            <a:lvl2pPr marL="457107" indent="0">
              <a:buNone/>
              <a:defRPr sz="2000" b="1"/>
            </a:lvl2pPr>
            <a:lvl3pPr marL="914213" indent="0">
              <a:buNone/>
              <a:defRPr sz="1800" b="1"/>
            </a:lvl3pPr>
            <a:lvl4pPr marL="1371320" indent="0">
              <a:buNone/>
              <a:defRPr sz="1600" b="1"/>
            </a:lvl4pPr>
            <a:lvl5pPr marL="1828426" indent="0">
              <a:buNone/>
              <a:defRPr sz="1600" b="1"/>
            </a:lvl5pPr>
            <a:lvl6pPr marL="2285533" indent="0">
              <a:buNone/>
              <a:defRPr sz="1600" b="1"/>
            </a:lvl6pPr>
            <a:lvl7pPr marL="2742641" indent="0">
              <a:buNone/>
              <a:defRPr sz="1600" b="1"/>
            </a:lvl7pPr>
            <a:lvl8pPr marL="3199747" indent="0">
              <a:buNone/>
              <a:defRPr sz="1600" b="1"/>
            </a:lvl8pPr>
            <a:lvl9pPr marL="3656854" indent="0">
              <a:buNone/>
              <a:defRPr sz="1600" b="1"/>
            </a:lvl9pPr>
          </a:lstStyle>
          <a:p>
            <a:pPr lvl="0"/>
            <a:r>
              <a:rPr lang="en-US"/>
              <a:t>Edit Master text styles</a:t>
            </a:r>
          </a:p>
        </p:txBody>
      </p:sp>
      <p:sp>
        <p:nvSpPr>
          <p:cNvPr id="6" name="מציין מיקום תוכן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מציין מיקום של תאריך 6"/>
          <p:cNvSpPr>
            <a:spLocks noGrp="1"/>
          </p:cNvSpPr>
          <p:nvPr>
            <p:ph type="dt" sz="half" idx="10"/>
          </p:nvPr>
        </p:nvSpPr>
        <p:spPr/>
        <p:txBody>
          <a:bodyPr/>
          <a:lstStyle/>
          <a:p>
            <a:fld id="{F410F700-93BB-44D7-BDF3-D84B914BDBCF}" type="datetimeFigureOut">
              <a:rPr lang="ar-EG" smtClean="0"/>
              <a:t>19/10/1444</a:t>
            </a:fld>
            <a:endParaRPr lang="ar-EG"/>
          </a:p>
        </p:txBody>
      </p:sp>
      <p:sp>
        <p:nvSpPr>
          <p:cNvPr id="8" name="מציין מיקום של כותרת תחתונה 7"/>
          <p:cNvSpPr>
            <a:spLocks noGrp="1"/>
          </p:cNvSpPr>
          <p:nvPr>
            <p:ph type="ftr" sz="quarter" idx="11"/>
          </p:nvPr>
        </p:nvSpPr>
        <p:spPr/>
        <p:txBody>
          <a:bodyPr/>
          <a:lstStyle/>
          <a:p>
            <a:endParaRPr lang="ar-EG"/>
          </a:p>
        </p:txBody>
      </p:sp>
      <p:sp>
        <p:nvSpPr>
          <p:cNvPr id="9" name="מציין מיקום של מספר שקופית 8"/>
          <p:cNvSpPr>
            <a:spLocks noGrp="1"/>
          </p:cNvSpPr>
          <p:nvPr>
            <p:ph type="sldNum" sz="quarter" idx="12"/>
          </p:nvPr>
        </p:nvSpPr>
        <p:spPr/>
        <p:txBody>
          <a:bodyPr/>
          <a:lstStyle/>
          <a:p>
            <a:fld id="{50EFA23E-F00A-4691-BB1A-38A3DC40140D}" type="slidenum">
              <a:rPr lang="ar-EG" smtClean="0"/>
              <a:t>‹#›</a:t>
            </a:fld>
            <a:endParaRPr lang="ar-EG"/>
          </a:p>
        </p:txBody>
      </p:sp>
    </p:spTree>
    <p:extLst>
      <p:ext uri="{BB962C8B-B14F-4D97-AF65-F5344CB8AC3E}">
        <p14:creationId xmlns:p14="http://schemas.microsoft.com/office/powerpoint/2010/main" val="764418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a:t>Click to edit Master title style</a:t>
            </a:r>
            <a:endParaRPr lang="he-IL"/>
          </a:p>
        </p:txBody>
      </p:sp>
      <p:sp>
        <p:nvSpPr>
          <p:cNvPr id="3" name="מציין מיקום של תאריך 2"/>
          <p:cNvSpPr>
            <a:spLocks noGrp="1"/>
          </p:cNvSpPr>
          <p:nvPr>
            <p:ph type="dt" sz="half" idx="10"/>
          </p:nvPr>
        </p:nvSpPr>
        <p:spPr/>
        <p:txBody>
          <a:bodyPr/>
          <a:lstStyle/>
          <a:p>
            <a:fld id="{F410F700-93BB-44D7-BDF3-D84B914BDBCF}" type="datetimeFigureOut">
              <a:rPr lang="ar-EG" smtClean="0"/>
              <a:t>19/10/1444</a:t>
            </a:fld>
            <a:endParaRPr lang="ar-EG"/>
          </a:p>
        </p:txBody>
      </p:sp>
      <p:sp>
        <p:nvSpPr>
          <p:cNvPr id="4" name="מציין מיקום של כותרת תחתונה 3"/>
          <p:cNvSpPr>
            <a:spLocks noGrp="1"/>
          </p:cNvSpPr>
          <p:nvPr>
            <p:ph type="ftr" sz="quarter" idx="11"/>
          </p:nvPr>
        </p:nvSpPr>
        <p:spPr/>
        <p:txBody>
          <a:bodyPr/>
          <a:lstStyle/>
          <a:p>
            <a:endParaRPr lang="ar-EG"/>
          </a:p>
        </p:txBody>
      </p:sp>
      <p:sp>
        <p:nvSpPr>
          <p:cNvPr id="5" name="מציין מיקום של מספר שקופית 4"/>
          <p:cNvSpPr>
            <a:spLocks noGrp="1"/>
          </p:cNvSpPr>
          <p:nvPr>
            <p:ph type="sldNum" sz="quarter" idx="12"/>
          </p:nvPr>
        </p:nvSpPr>
        <p:spPr/>
        <p:txBody>
          <a:bodyPr/>
          <a:lstStyle/>
          <a:p>
            <a:fld id="{50EFA23E-F00A-4691-BB1A-38A3DC40140D}" type="slidenum">
              <a:rPr lang="ar-EG" smtClean="0"/>
              <a:t>‹#›</a:t>
            </a:fld>
            <a:endParaRPr lang="ar-EG"/>
          </a:p>
        </p:txBody>
      </p:sp>
    </p:spTree>
    <p:extLst>
      <p:ext uri="{BB962C8B-B14F-4D97-AF65-F5344CB8AC3E}">
        <p14:creationId xmlns:p14="http://schemas.microsoft.com/office/powerpoint/2010/main" val="3610027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F410F700-93BB-44D7-BDF3-D84B914BDBCF}" type="datetimeFigureOut">
              <a:rPr lang="ar-EG" smtClean="0"/>
              <a:t>19/10/1444</a:t>
            </a:fld>
            <a:endParaRPr lang="ar-EG"/>
          </a:p>
        </p:txBody>
      </p:sp>
      <p:sp>
        <p:nvSpPr>
          <p:cNvPr id="3" name="מציין מיקום של כותרת תחתונה 2"/>
          <p:cNvSpPr>
            <a:spLocks noGrp="1"/>
          </p:cNvSpPr>
          <p:nvPr>
            <p:ph type="ftr" sz="quarter" idx="11"/>
          </p:nvPr>
        </p:nvSpPr>
        <p:spPr/>
        <p:txBody>
          <a:bodyPr/>
          <a:lstStyle/>
          <a:p>
            <a:endParaRPr lang="ar-EG"/>
          </a:p>
        </p:txBody>
      </p:sp>
      <p:sp>
        <p:nvSpPr>
          <p:cNvPr id="4" name="מציין מיקום של מספר שקופית 3"/>
          <p:cNvSpPr>
            <a:spLocks noGrp="1"/>
          </p:cNvSpPr>
          <p:nvPr>
            <p:ph type="sldNum" sz="quarter" idx="12"/>
          </p:nvPr>
        </p:nvSpPr>
        <p:spPr/>
        <p:txBody>
          <a:bodyPr/>
          <a:lstStyle/>
          <a:p>
            <a:fld id="{50EFA23E-F00A-4691-BB1A-38A3DC40140D}" type="slidenum">
              <a:rPr lang="ar-EG" smtClean="0"/>
              <a:t>‹#›</a:t>
            </a:fld>
            <a:endParaRPr lang="ar-EG"/>
          </a:p>
        </p:txBody>
      </p:sp>
    </p:spTree>
    <p:extLst>
      <p:ext uri="{BB962C8B-B14F-4D97-AF65-F5344CB8AC3E}">
        <p14:creationId xmlns:p14="http://schemas.microsoft.com/office/powerpoint/2010/main" val="4237978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09603" y="273052"/>
            <a:ext cx="4011084" cy="1162050"/>
          </a:xfrm>
        </p:spPr>
        <p:txBody>
          <a:bodyPr anchor="b"/>
          <a:lstStyle>
            <a:lvl1pPr algn="r">
              <a:defRPr sz="2000" b="1"/>
            </a:lvl1pPr>
          </a:lstStyle>
          <a:p>
            <a:r>
              <a:rPr lang="en-US"/>
              <a:t>Click to edit Master title style</a:t>
            </a:r>
            <a:endParaRPr lang="he-IL"/>
          </a:p>
        </p:txBody>
      </p:sp>
      <p:sp>
        <p:nvSpPr>
          <p:cNvPr id="3" name="מציין מיקום תוכן 2"/>
          <p:cNvSpPr>
            <a:spLocks noGrp="1"/>
          </p:cNvSpPr>
          <p:nvPr>
            <p:ph idx="1"/>
          </p:nvPr>
        </p:nvSpPr>
        <p:spPr>
          <a:xfrm>
            <a:off x="4766736"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מציין מיקום טקסט 3"/>
          <p:cNvSpPr>
            <a:spLocks noGrp="1"/>
          </p:cNvSpPr>
          <p:nvPr>
            <p:ph type="body" sz="half" idx="2"/>
          </p:nvPr>
        </p:nvSpPr>
        <p:spPr>
          <a:xfrm>
            <a:off x="609603" y="1435103"/>
            <a:ext cx="4011084" cy="4691063"/>
          </a:xfrm>
        </p:spPr>
        <p:txBody>
          <a:bodyPr/>
          <a:lstStyle>
            <a:lvl1pPr marL="0" indent="0">
              <a:buNone/>
              <a:defRPr sz="1400"/>
            </a:lvl1pPr>
            <a:lvl2pPr marL="457107" indent="0">
              <a:buNone/>
              <a:defRPr sz="1200"/>
            </a:lvl2pPr>
            <a:lvl3pPr marL="914213" indent="0">
              <a:buNone/>
              <a:defRPr sz="1000"/>
            </a:lvl3pPr>
            <a:lvl4pPr marL="1371320" indent="0">
              <a:buNone/>
              <a:defRPr sz="900"/>
            </a:lvl4pPr>
            <a:lvl5pPr marL="1828426" indent="0">
              <a:buNone/>
              <a:defRPr sz="900"/>
            </a:lvl5pPr>
            <a:lvl6pPr marL="2285533" indent="0">
              <a:buNone/>
              <a:defRPr sz="900"/>
            </a:lvl6pPr>
            <a:lvl7pPr marL="2742641" indent="0">
              <a:buNone/>
              <a:defRPr sz="900"/>
            </a:lvl7pPr>
            <a:lvl8pPr marL="3199747" indent="0">
              <a:buNone/>
              <a:defRPr sz="900"/>
            </a:lvl8pPr>
            <a:lvl9pPr marL="3656854" indent="0">
              <a:buNone/>
              <a:defRPr sz="900"/>
            </a:lvl9pPr>
          </a:lstStyle>
          <a:p>
            <a:pPr lvl="0"/>
            <a:r>
              <a:rPr lang="en-US"/>
              <a:t>Edit Master text styles</a:t>
            </a:r>
          </a:p>
        </p:txBody>
      </p:sp>
      <p:sp>
        <p:nvSpPr>
          <p:cNvPr id="5" name="מציין מיקום של תאריך 4"/>
          <p:cNvSpPr>
            <a:spLocks noGrp="1"/>
          </p:cNvSpPr>
          <p:nvPr>
            <p:ph type="dt" sz="half" idx="10"/>
          </p:nvPr>
        </p:nvSpPr>
        <p:spPr/>
        <p:txBody>
          <a:bodyPr/>
          <a:lstStyle/>
          <a:p>
            <a:fld id="{F410F700-93BB-44D7-BDF3-D84B914BDBCF}" type="datetimeFigureOut">
              <a:rPr lang="ar-EG" smtClean="0"/>
              <a:t>19/10/1444</a:t>
            </a:fld>
            <a:endParaRPr lang="ar-EG"/>
          </a:p>
        </p:txBody>
      </p:sp>
      <p:sp>
        <p:nvSpPr>
          <p:cNvPr id="6" name="מציין מיקום של כותרת תחתונה 5"/>
          <p:cNvSpPr>
            <a:spLocks noGrp="1"/>
          </p:cNvSpPr>
          <p:nvPr>
            <p:ph type="ftr" sz="quarter" idx="11"/>
          </p:nvPr>
        </p:nvSpPr>
        <p:spPr/>
        <p:txBody>
          <a:bodyPr/>
          <a:lstStyle/>
          <a:p>
            <a:endParaRPr lang="ar-EG"/>
          </a:p>
        </p:txBody>
      </p:sp>
      <p:sp>
        <p:nvSpPr>
          <p:cNvPr id="7" name="מציין מיקום של מספר שקופית 6"/>
          <p:cNvSpPr>
            <a:spLocks noGrp="1"/>
          </p:cNvSpPr>
          <p:nvPr>
            <p:ph type="sldNum" sz="quarter" idx="12"/>
          </p:nvPr>
        </p:nvSpPr>
        <p:spPr/>
        <p:txBody>
          <a:bodyPr/>
          <a:lstStyle/>
          <a:p>
            <a:fld id="{50EFA23E-F00A-4691-BB1A-38A3DC40140D}" type="slidenum">
              <a:rPr lang="ar-EG" smtClean="0"/>
              <a:t>‹#›</a:t>
            </a:fld>
            <a:endParaRPr lang="ar-EG"/>
          </a:p>
        </p:txBody>
      </p:sp>
    </p:spTree>
    <p:extLst>
      <p:ext uri="{BB962C8B-B14F-4D97-AF65-F5344CB8AC3E}">
        <p14:creationId xmlns:p14="http://schemas.microsoft.com/office/powerpoint/2010/main" val="2357012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2389719" y="4800602"/>
            <a:ext cx="7315200" cy="566738"/>
          </a:xfrm>
        </p:spPr>
        <p:txBody>
          <a:bodyPr anchor="b"/>
          <a:lstStyle>
            <a:lvl1pPr algn="r">
              <a:defRPr sz="2000" b="1"/>
            </a:lvl1pPr>
          </a:lstStyle>
          <a:p>
            <a:r>
              <a:rPr lang="en-US"/>
              <a:t>Click to edit Master title style</a:t>
            </a:r>
            <a:endParaRPr lang="he-IL"/>
          </a:p>
        </p:txBody>
      </p:sp>
      <p:sp>
        <p:nvSpPr>
          <p:cNvPr id="3" name="מציין מיקום של תמונה 2"/>
          <p:cNvSpPr>
            <a:spLocks noGrp="1"/>
          </p:cNvSpPr>
          <p:nvPr>
            <p:ph type="pic" idx="1"/>
          </p:nvPr>
        </p:nvSpPr>
        <p:spPr>
          <a:xfrm>
            <a:off x="2389719" y="612777"/>
            <a:ext cx="7315200" cy="4114800"/>
          </a:xfrm>
        </p:spPr>
        <p:txBody>
          <a:bodyPr/>
          <a:lstStyle>
            <a:lvl1pPr marL="0" indent="0">
              <a:buNone/>
              <a:defRPr sz="3200"/>
            </a:lvl1pPr>
            <a:lvl2pPr marL="457107" indent="0">
              <a:buNone/>
              <a:defRPr sz="2800"/>
            </a:lvl2pPr>
            <a:lvl3pPr marL="914213" indent="0">
              <a:buNone/>
              <a:defRPr sz="2400"/>
            </a:lvl3pPr>
            <a:lvl4pPr marL="1371320" indent="0">
              <a:buNone/>
              <a:defRPr sz="2000"/>
            </a:lvl4pPr>
            <a:lvl5pPr marL="1828426" indent="0">
              <a:buNone/>
              <a:defRPr sz="2000"/>
            </a:lvl5pPr>
            <a:lvl6pPr marL="2285533" indent="0">
              <a:buNone/>
              <a:defRPr sz="2000"/>
            </a:lvl6pPr>
            <a:lvl7pPr marL="2742641" indent="0">
              <a:buNone/>
              <a:defRPr sz="2000"/>
            </a:lvl7pPr>
            <a:lvl8pPr marL="3199747" indent="0">
              <a:buNone/>
              <a:defRPr sz="2000"/>
            </a:lvl8pPr>
            <a:lvl9pPr marL="3656854" indent="0">
              <a:buNone/>
              <a:defRPr sz="2000"/>
            </a:lvl9pPr>
          </a:lstStyle>
          <a:p>
            <a:r>
              <a:rPr lang="en-US"/>
              <a:t>Click icon to add picture</a:t>
            </a:r>
            <a:endParaRPr lang="he-IL"/>
          </a:p>
        </p:txBody>
      </p:sp>
      <p:sp>
        <p:nvSpPr>
          <p:cNvPr id="4" name="מציין מיקום טקסט 3"/>
          <p:cNvSpPr>
            <a:spLocks noGrp="1"/>
          </p:cNvSpPr>
          <p:nvPr>
            <p:ph type="body" sz="half" idx="2"/>
          </p:nvPr>
        </p:nvSpPr>
        <p:spPr>
          <a:xfrm>
            <a:off x="2389719" y="5367338"/>
            <a:ext cx="7315200" cy="804862"/>
          </a:xfrm>
        </p:spPr>
        <p:txBody>
          <a:bodyPr/>
          <a:lstStyle>
            <a:lvl1pPr marL="0" indent="0">
              <a:buNone/>
              <a:defRPr sz="1400"/>
            </a:lvl1pPr>
            <a:lvl2pPr marL="457107" indent="0">
              <a:buNone/>
              <a:defRPr sz="1200"/>
            </a:lvl2pPr>
            <a:lvl3pPr marL="914213" indent="0">
              <a:buNone/>
              <a:defRPr sz="1000"/>
            </a:lvl3pPr>
            <a:lvl4pPr marL="1371320" indent="0">
              <a:buNone/>
              <a:defRPr sz="900"/>
            </a:lvl4pPr>
            <a:lvl5pPr marL="1828426" indent="0">
              <a:buNone/>
              <a:defRPr sz="900"/>
            </a:lvl5pPr>
            <a:lvl6pPr marL="2285533" indent="0">
              <a:buNone/>
              <a:defRPr sz="900"/>
            </a:lvl6pPr>
            <a:lvl7pPr marL="2742641" indent="0">
              <a:buNone/>
              <a:defRPr sz="900"/>
            </a:lvl7pPr>
            <a:lvl8pPr marL="3199747" indent="0">
              <a:buNone/>
              <a:defRPr sz="900"/>
            </a:lvl8pPr>
            <a:lvl9pPr marL="3656854" indent="0">
              <a:buNone/>
              <a:defRPr sz="900"/>
            </a:lvl9pPr>
          </a:lstStyle>
          <a:p>
            <a:pPr lvl="0"/>
            <a:r>
              <a:rPr lang="en-US"/>
              <a:t>Edit Master text styles</a:t>
            </a:r>
          </a:p>
        </p:txBody>
      </p:sp>
      <p:sp>
        <p:nvSpPr>
          <p:cNvPr id="5" name="מציין מיקום של תאריך 4"/>
          <p:cNvSpPr>
            <a:spLocks noGrp="1"/>
          </p:cNvSpPr>
          <p:nvPr>
            <p:ph type="dt" sz="half" idx="10"/>
          </p:nvPr>
        </p:nvSpPr>
        <p:spPr/>
        <p:txBody>
          <a:bodyPr/>
          <a:lstStyle/>
          <a:p>
            <a:fld id="{F410F700-93BB-44D7-BDF3-D84B914BDBCF}" type="datetimeFigureOut">
              <a:rPr lang="ar-EG" smtClean="0"/>
              <a:t>19/10/1444</a:t>
            </a:fld>
            <a:endParaRPr lang="ar-EG"/>
          </a:p>
        </p:txBody>
      </p:sp>
      <p:sp>
        <p:nvSpPr>
          <p:cNvPr id="6" name="מציין מיקום של כותרת תחתונה 5"/>
          <p:cNvSpPr>
            <a:spLocks noGrp="1"/>
          </p:cNvSpPr>
          <p:nvPr>
            <p:ph type="ftr" sz="quarter" idx="11"/>
          </p:nvPr>
        </p:nvSpPr>
        <p:spPr/>
        <p:txBody>
          <a:bodyPr/>
          <a:lstStyle/>
          <a:p>
            <a:endParaRPr lang="ar-EG"/>
          </a:p>
        </p:txBody>
      </p:sp>
      <p:sp>
        <p:nvSpPr>
          <p:cNvPr id="7" name="מציין מיקום של מספר שקופית 6"/>
          <p:cNvSpPr>
            <a:spLocks noGrp="1"/>
          </p:cNvSpPr>
          <p:nvPr>
            <p:ph type="sldNum" sz="quarter" idx="12"/>
          </p:nvPr>
        </p:nvSpPr>
        <p:spPr/>
        <p:txBody>
          <a:bodyPr/>
          <a:lstStyle/>
          <a:p>
            <a:fld id="{50EFA23E-F00A-4691-BB1A-38A3DC40140D}" type="slidenum">
              <a:rPr lang="ar-EG" smtClean="0"/>
              <a:t>‹#›</a:t>
            </a:fld>
            <a:endParaRPr lang="ar-EG"/>
          </a:p>
        </p:txBody>
      </p:sp>
    </p:spTree>
    <p:extLst>
      <p:ext uri="{BB962C8B-B14F-4D97-AF65-F5344CB8AC3E}">
        <p14:creationId xmlns:p14="http://schemas.microsoft.com/office/powerpoint/2010/main" val="20211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09602" y="274638"/>
            <a:ext cx="10972801" cy="1143000"/>
          </a:xfrm>
          <a:prstGeom prst="rect">
            <a:avLst/>
          </a:prstGeom>
        </p:spPr>
        <p:txBody>
          <a:bodyPr vert="horz" lIns="91421" tIns="45710" rIns="91421" bIns="4571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602" y="1600203"/>
            <a:ext cx="10972801" cy="4525963"/>
          </a:xfrm>
          <a:prstGeom prst="rect">
            <a:avLst/>
          </a:prstGeom>
        </p:spPr>
        <p:txBody>
          <a:bodyPr vert="horz" lIns="91421" tIns="45710" rIns="91421" bIns="4571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737602" y="6356353"/>
            <a:ext cx="2844801" cy="365125"/>
          </a:xfrm>
          <a:prstGeom prst="rect">
            <a:avLst/>
          </a:prstGeom>
        </p:spPr>
        <p:txBody>
          <a:bodyPr vert="horz" lIns="91421" tIns="45710" rIns="91421" bIns="45710" rtlCol="1" anchor="ctr"/>
          <a:lstStyle>
            <a:lvl1pPr algn="r">
              <a:defRPr sz="1200">
                <a:solidFill>
                  <a:schemeClr val="tx1">
                    <a:tint val="75000"/>
                  </a:schemeClr>
                </a:solidFill>
              </a:defRPr>
            </a:lvl1pPr>
          </a:lstStyle>
          <a:p>
            <a:fld id="{F410F700-93BB-44D7-BDF3-D84B914BDBCF}" type="datetimeFigureOut">
              <a:rPr lang="ar-EG" smtClean="0"/>
              <a:t>19/10/1444</a:t>
            </a:fld>
            <a:endParaRPr lang="ar-EG"/>
          </a:p>
        </p:txBody>
      </p:sp>
      <p:sp>
        <p:nvSpPr>
          <p:cNvPr id="5" name="מציין מיקום של כותרת תחתונה 4"/>
          <p:cNvSpPr>
            <a:spLocks noGrp="1"/>
          </p:cNvSpPr>
          <p:nvPr>
            <p:ph type="ftr" sz="quarter" idx="3"/>
          </p:nvPr>
        </p:nvSpPr>
        <p:spPr>
          <a:xfrm>
            <a:off x="4165601" y="6356353"/>
            <a:ext cx="3860800" cy="365125"/>
          </a:xfrm>
          <a:prstGeom prst="rect">
            <a:avLst/>
          </a:prstGeom>
        </p:spPr>
        <p:txBody>
          <a:bodyPr vert="horz" lIns="91421" tIns="45710" rIns="91421" bIns="45710" rtlCol="1" anchor="ctr"/>
          <a:lstStyle>
            <a:lvl1pPr algn="ctr">
              <a:defRPr sz="1200">
                <a:solidFill>
                  <a:schemeClr val="tx1">
                    <a:tint val="75000"/>
                  </a:schemeClr>
                </a:solidFill>
              </a:defRPr>
            </a:lvl1pPr>
          </a:lstStyle>
          <a:p>
            <a:endParaRPr lang="ar-EG"/>
          </a:p>
        </p:txBody>
      </p:sp>
      <p:sp>
        <p:nvSpPr>
          <p:cNvPr id="6" name="מציין מיקום של מספר שקופית 5"/>
          <p:cNvSpPr>
            <a:spLocks noGrp="1"/>
          </p:cNvSpPr>
          <p:nvPr>
            <p:ph type="sldNum" sz="quarter" idx="4"/>
          </p:nvPr>
        </p:nvSpPr>
        <p:spPr>
          <a:xfrm>
            <a:off x="609602" y="6356353"/>
            <a:ext cx="2844801" cy="365125"/>
          </a:xfrm>
          <a:prstGeom prst="rect">
            <a:avLst/>
          </a:prstGeom>
        </p:spPr>
        <p:txBody>
          <a:bodyPr vert="horz" lIns="91421" tIns="45710" rIns="91421" bIns="45710" rtlCol="1" anchor="ctr"/>
          <a:lstStyle>
            <a:lvl1pPr algn="l">
              <a:defRPr sz="1200">
                <a:solidFill>
                  <a:schemeClr val="tx1">
                    <a:tint val="75000"/>
                  </a:schemeClr>
                </a:solidFill>
              </a:defRPr>
            </a:lvl1pPr>
          </a:lstStyle>
          <a:p>
            <a:fld id="{50EFA23E-F00A-4691-BB1A-38A3DC40140D}" type="slidenum">
              <a:rPr lang="ar-EG" smtClean="0"/>
              <a:t>‹#›</a:t>
            </a:fld>
            <a:endParaRPr lang="ar-EG"/>
          </a:p>
        </p:txBody>
      </p:sp>
    </p:spTree>
    <p:extLst>
      <p:ext uri="{BB962C8B-B14F-4D97-AF65-F5344CB8AC3E}">
        <p14:creationId xmlns:p14="http://schemas.microsoft.com/office/powerpoint/2010/main" val="14461863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randomBar dir="vert"/>
  </p:transition>
  <p:txStyles>
    <p:titleStyle>
      <a:lvl1pPr algn="ctr" defTabSz="914213" rtl="1" eaLnBrk="1" latinLnBrk="0" hangingPunct="1">
        <a:spcBef>
          <a:spcPct val="0"/>
        </a:spcBef>
        <a:buNone/>
        <a:defRPr sz="4400" kern="1200">
          <a:solidFill>
            <a:schemeClr val="tx1"/>
          </a:solidFill>
          <a:latin typeface="+mj-lt"/>
          <a:ea typeface="+mj-ea"/>
          <a:cs typeface="+mj-cs"/>
        </a:defRPr>
      </a:lvl1pPr>
    </p:titleStyle>
    <p:bodyStyle>
      <a:lvl1pPr marL="342830" indent="-342830" algn="r" defTabSz="914213"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798" indent="-285692" algn="r" defTabSz="914213"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768" indent="-228553" algn="r" defTabSz="914213"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874" indent="-228553" algn="r" defTabSz="914213"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980" indent="-228553" algn="r" defTabSz="914213"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087" indent="-228553" algn="r" defTabSz="914213"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94" indent="-228553" algn="r" defTabSz="914213"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01" indent="-228553" algn="r" defTabSz="914213"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406" indent="-228553" algn="r" defTabSz="914213"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213" rtl="1" eaLnBrk="1" latinLnBrk="0" hangingPunct="1">
        <a:defRPr sz="1800" kern="1200">
          <a:solidFill>
            <a:schemeClr val="tx1"/>
          </a:solidFill>
          <a:latin typeface="+mn-lt"/>
          <a:ea typeface="+mn-ea"/>
          <a:cs typeface="+mn-cs"/>
        </a:defRPr>
      </a:lvl1pPr>
      <a:lvl2pPr marL="457107" algn="r" defTabSz="914213" rtl="1" eaLnBrk="1" latinLnBrk="0" hangingPunct="1">
        <a:defRPr sz="1800" kern="1200">
          <a:solidFill>
            <a:schemeClr val="tx1"/>
          </a:solidFill>
          <a:latin typeface="+mn-lt"/>
          <a:ea typeface="+mn-ea"/>
          <a:cs typeface="+mn-cs"/>
        </a:defRPr>
      </a:lvl2pPr>
      <a:lvl3pPr marL="914213" algn="r" defTabSz="914213" rtl="1" eaLnBrk="1" latinLnBrk="0" hangingPunct="1">
        <a:defRPr sz="1800" kern="1200">
          <a:solidFill>
            <a:schemeClr val="tx1"/>
          </a:solidFill>
          <a:latin typeface="+mn-lt"/>
          <a:ea typeface="+mn-ea"/>
          <a:cs typeface="+mn-cs"/>
        </a:defRPr>
      </a:lvl3pPr>
      <a:lvl4pPr marL="1371320" algn="r" defTabSz="914213" rtl="1" eaLnBrk="1" latinLnBrk="0" hangingPunct="1">
        <a:defRPr sz="1800" kern="1200">
          <a:solidFill>
            <a:schemeClr val="tx1"/>
          </a:solidFill>
          <a:latin typeface="+mn-lt"/>
          <a:ea typeface="+mn-ea"/>
          <a:cs typeface="+mn-cs"/>
        </a:defRPr>
      </a:lvl4pPr>
      <a:lvl5pPr marL="1828426" algn="r" defTabSz="914213" rtl="1" eaLnBrk="1" latinLnBrk="0" hangingPunct="1">
        <a:defRPr sz="1800" kern="1200">
          <a:solidFill>
            <a:schemeClr val="tx1"/>
          </a:solidFill>
          <a:latin typeface="+mn-lt"/>
          <a:ea typeface="+mn-ea"/>
          <a:cs typeface="+mn-cs"/>
        </a:defRPr>
      </a:lvl5pPr>
      <a:lvl6pPr marL="2285533" algn="r" defTabSz="914213" rtl="1" eaLnBrk="1" latinLnBrk="0" hangingPunct="1">
        <a:defRPr sz="1800" kern="1200">
          <a:solidFill>
            <a:schemeClr val="tx1"/>
          </a:solidFill>
          <a:latin typeface="+mn-lt"/>
          <a:ea typeface="+mn-ea"/>
          <a:cs typeface="+mn-cs"/>
        </a:defRPr>
      </a:lvl6pPr>
      <a:lvl7pPr marL="2742641" algn="r" defTabSz="914213" rtl="1" eaLnBrk="1" latinLnBrk="0" hangingPunct="1">
        <a:defRPr sz="1800" kern="1200">
          <a:solidFill>
            <a:schemeClr val="tx1"/>
          </a:solidFill>
          <a:latin typeface="+mn-lt"/>
          <a:ea typeface="+mn-ea"/>
          <a:cs typeface="+mn-cs"/>
        </a:defRPr>
      </a:lvl7pPr>
      <a:lvl8pPr marL="3199747" algn="r" defTabSz="914213" rtl="1" eaLnBrk="1" latinLnBrk="0" hangingPunct="1">
        <a:defRPr sz="1800" kern="1200">
          <a:solidFill>
            <a:schemeClr val="tx1"/>
          </a:solidFill>
          <a:latin typeface="+mn-lt"/>
          <a:ea typeface="+mn-ea"/>
          <a:cs typeface="+mn-cs"/>
        </a:defRPr>
      </a:lvl8pPr>
      <a:lvl9pPr marL="3656854" algn="r" defTabSz="914213"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7.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5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7.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7.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5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7.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7.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5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7.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7.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7.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6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7.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7.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7.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7.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7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7.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7.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7.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8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7.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8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477071" y="5485006"/>
            <a:ext cx="3145790" cy="723900"/>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kumimoji="0" lang="ar-EG" sz="4000" b="1" i="0" u="none" strike="noStrike" kern="1200" cap="none" spc="0" normalizeH="0" baseline="0" noProof="0" dirty="0">
                <a:ln>
                  <a:noFill/>
                </a:ln>
                <a:solidFill>
                  <a:srgbClr val="4BACC6">
                    <a:lumMod val="75000"/>
                  </a:srgbClr>
                </a:solidFill>
                <a:effectLst/>
                <a:uLnTx/>
                <a:uFillTx/>
                <a:latin typeface="Calibri"/>
                <a:ea typeface="Calibri"/>
                <a:cs typeface="Times New Roman" panose="02020603050405020304" pitchFamily="18" charset="0"/>
              </a:rPr>
              <a:t>بقيادة المدرب...</a:t>
            </a:r>
            <a:endParaRPr kumimoji="0" lang="en-US" sz="1000" b="0" i="0" u="none" strike="noStrike" kern="1200" cap="none" spc="0" normalizeH="0" baseline="0" noProof="0" dirty="0">
              <a:ln>
                <a:noFill/>
              </a:ln>
              <a:solidFill>
                <a:srgbClr val="4BACC6">
                  <a:lumMod val="75000"/>
                </a:srgbClr>
              </a:solidFill>
              <a:effectLst/>
              <a:uLnTx/>
              <a:uFillTx/>
              <a:latin typeface="Calibri"/>
              <a:ea typeface="Calibri"/>
              <a:cs typeface="+mn-cs"/>
            </a:endParaRPr>
          </a:p>
        </p:txBody>
      </p:sp>
      <p:sp>
        <p:nvSpPr>
          <p:cNvPr id="2" name="Rectangle 1"/>
          <p:cNvSpPr/>
          <p:nvPr/>
        </p:nvSpPr>
        <p:spPr>
          <a:xfrm>
            <a:off x="2839032" y="547267"/>
            <a:ext cx="6418745" cy="888000"/>
          </a:xfrm>
          <a:prstGeom prst="rect">
            <a:avLst/>
          </a:prstGeom>
        </p:spPr>
        <p:txBody>
          <a:bodyPr wrap="none">
            <a:spAutoFit/>
          </a:bodyPr>
          <a:lstStyle/>
          <a:p>
            <a:pPr lvl="0" algn="ctr" rtl="1">
              <a:lnSpc>
                <a:spcPct val="115000"/>
              </a:lnSpc>
              <a:spcAft>
                <a:spcPts val="1000"/>
              </a:spcAft>
              <a:defRPr/>
            </a:pPr>
            <a:r>
              <a:rPr lang="ar-SA" sz="4800" b="1" spc="50" dirty="0">
                <a:ln w="0"/>
                <a:solidFill>
                  <a:srgbClr val="4BACC6">
                    <a:lumMod val="50000"/>
                  </a:srgbClr>
                </a:solidFill>
                <a:effectLst>
                  <a:innerShdw blurRad="63500" dist="50800" dir="13500000">
                    <a:srgbClr val="000000">
                      <a:alpha val="50000"/>
                    </a:srgbClr>
                  </a:innerShdw>
                </a:effectLst>
                <a:latin typeface="Calibri" panose="020F0502020204030204" pitchFamily="34" charset="0"/>
                <a:ea typeface="Times New Roman" panose="02020603050405020304" pitchFamily="18" charset="0"/>
                <a:cs typeface="Times New Roman" panose="02020603050405020304" pitchFamily="18" charset="0"/>
              </a:rPr>
              <a:t>التعامل مع الضغوط </a:t>
            </a:r>
            <a:r>
              <a:rPr lang="ar-SA" sz="4800" b="1" spc="50" dirty="0" err="1">
                <a:ln w="0"/>
                <a:solidFill>
                  <a:srgbClr val="4BACC6">
                    <a:lumMod val="50000"/>
                  </a:srgbClr>
                </a:solidFill>
                <a:effectLst>
                  <a:innerShdw blurRad="63500" dist="50800" dir="13500000">
                    <a:srgbClr val="000000">
                      <a:alpha val="50000"/>
                    </a:srgbClr>
                  </a:innerShdw>
                </a:effectLst>
                <a:latin typeface="Calibri" panose="020F0502020204030204" pitchFamily="34" charset="0"/>
                <a:ea typeface="Times New Roman" panose="02020603050405020304" pitchFamily="18" charset="0"/>
                <a:cs typeface="Times New Roman" panose="02020603050405020304" pitchFamily="18" charset="0"/>
              </a:rPr>
              <a:t>والإنفعالات</a:t>
            </a:r>
            <a:endParaRPr kumimoji="0" lang="en-US" sz="1800" b="1" i="0" u="none" strike="noStrike" kern="1200" cap="none" spc="50" normalizeH="0" baseline="0" noProof="0" dirty="0">
              <a:ln w="0"/>
              <a:solidFill>
                <a:srgbClr val="4BACC6">
                  <a:lumMod val="50000"/>
                </a:srgbClr>
              </a:solidFill>
              <a:effectLst>
                <a:innerShdw blurRad="63500" dist="50800" dir="13500000">
                  <a:srgbClr val="000000">
                    <a:alpha val="50000"/>
                  </a:srgbClr>
                </a:innerShdw>
              </a:effectLst>
              <a:uLnTx/>
              <a:uFillTx/>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2591526" y="1846284"/>
            <a:ext cx="6913756" cy="32277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60086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35766" y="596301"/>
            <a:ext cx="6976946" cy="1680588"/>
          </a:xfrm>
          <a:prstGeom prst="rect">
            <a:avLst/>
          </a:prstGeom>
        </p:spPr>
        <p:txBody>
          <a:bodyPr wrap="square">
            <a:spAutoFit/>
          </a:bodyPr>
          <a:lstStyle/>
          <a:p>
            <a:pPr lvl="0" algn="ctr" rtl="1">
              <a:lnSpc>
                <a:spcPct val="107000"/>
              </a:lnSpc>
              <a:spcAft>
                <a:spcPts val="800"/>
              </a:spcAft>
              <a:tabLst>
                <a:tab pos="2174240" algn="l"/>
                <a:tab pos="3236595" algn="ctr"/>
              </a:tabLst>
              <a:defRPr/>
            </a:pPr>
            <a:r>
              <a:rPr lang="ar-EG" sz="2800" b="1" dirty="0">
                <a:solidFill>
                  <a:schemeClr val="accent5">
                    <a:lumMod val="50000"/>
                  </a:schemeClr>
                </a:solidFill>
                <a:ea typeface="Times New Roman"/>
                <a:cs typeface="Times New Roman"/>
              </a:rPr>
              <a:t>نشاط -1</a:t>
            </a:r>
          </a:p>
          <a:p>
            <a:pPr lvl="0" algn="ctr" rtl="1">
              <a:lnSpc>
                <a:spcPct val="107000"/>
              </a:lnSpc>
              <a:spcAft>
                <a:spcPts val="800"/>
              </a:spcAft>
              <a:tabLst>
                <a:tab pos="2174240" algn="l"/>
                <a:tab pos="3236595" algn="ctr"/>
              </a:tabLst>
              <a:defRPr/>
            </a:pPr>
            <a:r>
              <a:rPr lang="ar-EG" sz="2800" b="1" dirty="0">
                <a:solidFill>
                  <a:srgbClr val="0070C0"/>
                </a:solidFill>
                <a:ea typeface="Times New Roman"/>
                <a:cs typeface="Times New Roman"/>
              </a:rPr>
              <a:t>عصف ذهني-جماعي</a:t>
            </a:r>
          </a:p>
          <a:p>
            <a:pPr lvl="0" algn="ctr" rtl="1">
              <a:lnSpc>
                <a:spcPct val="107000"/>
              </a:lnSpc>
              <a:spcAft>
                <a:spcPts val="800"/>
              </a:spcAft>
              <a:tabLst>
                <a:tab pos="2174240" algn="l"/>
                <a:tab pos="3236595" algn="ctr"/>
              </a:tabLst>
              <a:defRPr/>
            </a:pPr>
            <a:r>
              <a:rPr lang="ar-EG" sz="2800" b="1" dirty="0">
                <a:solidFill>
                  <a:prstClr val="black"/>
                </a:solidFill>
                <a:ea typeface="Times New Roman"/>
                <a:cs typeface="Times New Roman"/>
              </a:rPr>
              <a:t>عزيزي المتدرب اذكر ماتعرفه عن إدارة الصراع؟</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3993" t="27642" r="2087" b="6667"/>
          <a:stretch/>
        </p:blipFill>
        <p:spPr>
          <a:xfrm>
            <a:off x="2735766" y="2425034"/>
            <a:ext cx="6976946" cy="3775044"/>
          </a:xfrm>
          <a:prstGeom prst="rect">
            <a:avLst/>
          </a:prstGeom>
        </p:spPr>
      </p:pic>
    </p:spTree>
    <p:extLst>
      <p:ext uri="{BB962C8B-B14F-4D97-AF65-F5344CB8AC3E}">
        <p14:creationId xmlns:p14="http://schemas.microsoft.com/office/powerpoint/2010/main" val="1693671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966009" y="1304694"/>
            <a:ext cx="6096000" cy="4675767"/>
          </a:xfrm>
          <a:prstGeom prst="rect">
            <a:avLst/>
          </a:prstGeom>
        </p:spPr>
        <p:txBody>
          <a:bodyPr>
            <a:spAutoFit/>
          </a:bodyPr>
          <a:lstStyle/>
          <a:p>
            <a:pPr algn="just" rtl="1">
              <a:lnSpc>
                <a:spcPct val="150000"/>
              </a:lnSpc>
              <a:spcAft>
                <a:spcPts val="1000"/>
              </a:spcAft>
            </a:pPr>
            <a:r>
              <a:rPr lang="ar-SA" sz="2800" b="1" u="sng" dirty="0">
                <a:solidFill>
                  <a:srgbClr val="002060"/>
                </a:solidFill>
                <a:latin typeface="Calibri" panose="020F0502020204030204" pitchFamily="34" charset="0"/>
                <a:ea typeface="Calibri" panose="020F0502020204030204" pitchFamily="34" charset="0"/>
                <a:cs typeface="+mj-cs"/>
              </a:rPr>
              <a:t>مفهوم الصراع</a:t>
            </a:r>
            <a:endParaRPr lang="en-US" sz="2800" dirty="0">
              <a:latin typeface="Calibri" panose="020F0502020204030204" pitchFamily="34" charset="0"/>
              <a:ea typeface="Calibri" panose="020F0502020204030204" pitchFamily="34" charset="0"/>
              <a:cs typeface="+mj-cs"/>
            </a:endParaRPr>
          </a:p>
          <a:p>
            <a:pPr algn="just" rtl="1">
              <a:lnSpc>
                <a:spcPct val="150000"/>
              </a:lnSpc>
              <a:spcAft>
                <a:spcPts val="1000"/>
              </a:spcAft>
            </a:pPr>
            <a:r>
              <a:rPr lang="ar-SA" sz="2800" b="1" dirty="0">
                <a:latin typeface="Calibri" panose="020F0502020204030204" pitchFamily="34" charset="0"/>
                <a:ea typeface="Calibri" panose="020F0502020204030204" pitchFamily="34" charset="0"/>
                <a:cs typeface="+mj-cs"/>
              </a:rPr>
              <a:t>يمكن تعريف الصراع على أنه ظاهرة اجتماعية تتضمن حالة من الضغط النفسي أو عدم الارتياح الناتج عن عدم الاتفاق بين رغبتين أو أكثر من رغبة أو قد يكون تعارضاً بين إرادتين أو أكثر، أما الصراع الدولي فيعكس حالة التعارض بين المصالح أو اختلاف بالقيم بين مجموعتين أو أكثر.</a:t>
            </a:r>
            <a:endParaRPr lang="en-US" sz="2800" dirty="0">
              <a:effectLst/>
              <a:latin typeface="Calibri" panose="020F0502020204030204" pitchFamily="34" charset="0"/>
              <a:ea typeface="Calibri" panose="020F0502020204030204" pitchFamily="34" charset="0"/>
              <a:cs typeface="+mj-cs"/>
            </a:endParaRPr>
          </a:p>
        </p:txBody>
      </p:sp>
      <p:sp>
        <p:nvSpPr>
          <p:cNvPr id="4" name="Rounded Rectangle 3"/>
          <p:cNvSpPr/>
          <p:nvPr/>
        </p:nvSpPr>
        <p:spPr>
          <a:xfrm>
            <a:off x="9712712" y="669073"/>
            <a:ext cx="1349297" cy="5798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600" b="1" dirty="0">
                <a:cs typeface="+mj-cs"/>
              </a:rPr>
              <a:t>الصراع</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556" y="2085279"/>
            <a:ext cx="4080185" cy="3464778"/>
          </a:xfrm>
          <a:prstGeom prst="ellipse">
            <a:avLst/>
          </a:prstGeom>
          <a:ln>
            <a:noFill/>
          </a:ln>
          <a:effectLst>
            <a:softEdge rad="112500"/>
          </a:effectLst>
        </p:spPr>
      </p:pic>
    </p:spTree>
    <p:extLst>
      <p:ext uri="{BB962C8B-B14F-4D97-AF65-F5344CB8AC3E}">
        <p14:creationId xmlns:p14="http://schemas.microsoft.com/office/powerpoint/2010/main" val="4015213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504315036"/>
              </p:ext>
            </p:extLst>
          </p:nvPr>
        </p:nvGraphicFramePr>
        <p:xfrm>
          <a:off x="2484244" y="1170877"/>
          <a:ext cx="7228468" cy="45325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9116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10507" y="1449659"/>
            <a:ext cx="5207619" cy="3452227"/>
          </a:xfrm>
          <a:prstGeom prst="rect">
            <a:avLst/>
          </a:prstGeom>
        </p:spPr>
        <p:txBody>
          <a:bodyPr wrap="square">
            <a:spAutoFit/>
          </a:bodyPr>
          <a:lstStyle/>
          <a:p>
            <a:pPr algn="just" rtl="1">
              <a:lnSpc>
                <a:spcPct val="150000"/>
              </a:lnSpc>
              <a:spcAft>
                <a:spcPts val="1000"/>
              </a:spcAft>
            </a:pPr>
            <a:r>
              <a:rPr lang="ar-SA" sz="2800" b="1" u="sng" dirty="0">
                <a:solidFill>
                  <a:srgbClr val="002060"/>
                </a:solidFill>
                <a:latin typeface="Calibri" panose="020F0502020204030204" pitchFamily="34" charset="0"/>
                <a:ea typeface="Calibri" panose="020F0502020204030204" pitchFamily="34" charset="0"/>
                <a:cs typeface="+mj-cs"/>
              </a:rPr>
              <a:t>أنواع الصراع</a:t>
            </a:r>
            <a:endParaRPr lang="en-US" sz="2800" dirty="0">
              <a:latin typeface="Calibri" panose="020F0502020204030204" pitchFamily="34" charset="0"/>
              <a:ea typeface="Calibri" panose="020F0502020204030204" pitchFamily="34" charset="0"/>
              <a:cs typeface="+mj-cs"/>
            </a:endParaRPr>
          </a:p>
          <a:p>
            <a:pPr algn="just" rtl="1">
              <a:lnSpc>
                <a:spcPct val="150000"/>
              </a:lnSpc>
              <a:spcAft>
                <a:spcPts val="1000"/>
              </a:spcAft>
            </a:pPr>
            <a:r>
              <a:rPr lang="ar-SA" sz="2800" b="1" dirty="0">
                <a:latin typeface="Calibri" panose="020F0502020204030204" pitchFamily="34" charset="0"/>
                <a:ea typeface="Calibri" panose="020F0502020204030204" pitchFamily="34" charset="0"/>
                <a:cs typeface="+mj-cs"/>
              </a:rPr>
              <a:t>يُعرف علماء الاجتماع والنفس الصراع على أنه كل تنافس بين الاشخاص والمجموعات في المجتمع، وبناءً على ذلك قسموا الصراع لقسمين هما كما يلي</a:t>
            </a:r>
            <a:r>
              <a:rPr lang="en-US" sz="2800" b="1" dirty="0">
                <a:latin typeface="Times New Roman" panose="02020603050405020304" pitchFamily="18" charset="0"/>
                <a:ea typeface="Calibri" panose="020F0502020204030204" pitchFamily="34" charset="0"/>
                <a:cs typeface="+mj-cs"/>
              </a:rPr>
              <a:t>:</a:t>
            </a:r>
            <a:endParaRPr lang="en-US" sz="2800" dirty="0">
              <a:latin typeface="Calibri" panose="020F0502020204030204" pitchFamily="34" charset="0"/>
              <a:ea typeface="Calibri" panose="020F0502020204030204" pitchFamily="34" charset="0"/>
              <a:cs typeface="+mj-cs"/>
            </a:endParaRPr>
          </a:p>
        </p:txBody>
      </p:sp>
      <p:graphicFrame>
        <p:nvGraphicFramePr>
          <p:cNvPr id="3" name="Diagram 2"/>
          <p:cNvGraphicFramePr/>
          <p:nvPr>
            <p:extLst>
              <p:ext uri="{D42A27DB-BD31-4B8C-83A1-F6EECF244321}">
                <p14:modId xmlns:p14="http://schemas.microsoft.com/office/powerpoint/2010/main" val="3173791531"/>
              </p:ext>
            </p:extLst>
          </p:nvPr>
        </p:nvGraphicFramePr>
        <p:xfrm>
          <a:off x="671551" y="1449659"/>
          <a:ext cx="4580673" cy="37742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4051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32488" y="722750"/>
            <a:ext cx="2207942" cy="738664"/>
          </a:xfrm>
          <a:prstGeom prst="rect">
            <a:avLst/>
          </a:prstGeom>
        </p:spPr>
        <p:txBody>
          <a:bodyPr wrap="square">
            <a:spAutoFit/>
          </a:bodyPr>
          <a:lstStyle/>
          <a:p>
            <a:pPr algn="r" rtl="1">
              <a:lnSpc>
                <a:spcPct val="150000"/>
              </a:lnSpc>
              <a:spcAft>
                <a:spcPts val="1000"/>
              </a:spcAft>
            </a:pPr>
            <a:r>
              <a:rPr lang="ar-SA" sz="28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مستويات الصراع</a:t>
            </a:r>
            <a:endParaRPr lang="en-US" sz="1600" dirty="0">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3" name="Diagram 2"/>
          <p:cNvGraphicFramePr/>
          <p:nvPr>
            <p:extLst>
              <p:ext uri="{D42A27DB-BD31-4B8C-83A1-F6EECF244321}">
                <p14:modId xmlns:p14="http://schemas.microsoft.com/office/powerpoint/2010/main" val="3421720669"/>
              </p:ext>
            </p:extLst>
          </p:nvPr>
        </p:nvGraphicFramePr>
        <p:xfrm>
          <a:off x="2812585" y="1192443"/>
          <a:ext cx="6074936" cy="50880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182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95023" y="1734494"/>
            <a:ext cx="6266987" cy="3580467"/>
          </a:xfrm>
          <a:prstGeom prst="rect">
            <a:avLst/>
          </a:prstGeom>
        </p:spPr>
        <p:txBody>
          <a:bodyPr wrap="square">
            <a:spAutoFit/>
          </a:bodyPr>
          <a:lstStyle/>
          <a:p>
            <a:pPr algn="just" rtl="1">
              <a:lnSpc>
                <a:spcPct val="150000"/>
              </a:lnSpc>
              <a:spcAft>
                <a:spcPts val="1000"/>
              </a:spcAft>
            </a:pPr>
            <a:r>
              <a:rPr lang="ar-SA" sz="2800" b="1" u="sng" dirty="0">
                <a:solidFill>
                  <a:srgbClr val="002060"/>
                </a:solidFill>
                <a:latin typeface="Calibri" panose="020F0502020204030204" pitchFamily="34" charset="0"/>
                <a:ea typeface="Calibri" panose="020F0502020204030204" pitchFamily="34" charset="0"/>
                <a:cs typeface="+mj-cs"/>
              </a:rPr>
              <a:t>تعريف إدارة الصراع</a:t>
            </a:r>
            <a:endParaRPr lang="en-US" sz="2800" dirty="0">
              <a:latin typeface="Calibri" panose="020F0502020204030204" pitchFamily="34" charset="0"/>
              <a:ea typeface="Calibri" panose="020F0502020204030204" pitchFamily="34" charset="0"/>
              <a:cs typeface="+mj-cs"/>
            </a:endParaRPr>
          </a:p>
          <a:p>
            <a:pPr algn="just" rtl="1">
              <a:lnSpc>
                <a:spcPct val="150000"/>
              </a:lnSpc>
              <a:spcAft>
                <a:spcPts val="1000"/>
              </a:spcAft>
            </a:pPr>
            <a:r>
              <a:rPr lang="ar-SA" sz="2800" b="1" dirty="0">
                <a:solidFill>
                  <a:srgbClr val="000000"/>
                </a:solidFill>
                <a:latin typeface="Calibri" panose="020F0502020204030204" pitchFamily="34" charset="0"/>
                <a:ea typeface="Calibri" panose="020F0502020204030204" pitchFamily="34" charset="0"/>
                <a:cs typeface="+mj-cs"/>
              </a:rPr>
              <a:t>تتضمن إدارة الصراع</a:t>
            </a:r>
            <a:r>
              <a:rPr lang="ar-EG" sz="2800" b="1" dirty="0">
                <a:solidFill>
                  <a:srgbClr val="000000"/>
                </a:solidFill>
                <a:latin typeface="Calibri" panose="020F0502020204030204" pitchFamily="34" charset="0"/>
                <a:ea typeface="Calibri" panose="020F0502020204030204" pitchFamily="34" charset="0"/>
                <a:cs typeface="+mj-cs"/>
              </a:rPr>
              <a:t> (</a:t>
            </a:r>
            <a:r>
              <a:rPr lang="en-US" sz="2800" b="1" dirty="0">
                <a:solidFill>
                  <a:srgbClr val="000000"/>
                </a:solidFill>
                <a:latin typeface="Times New Roman" panose="02020603050405020304" pitchFamily="18" charset="0"/>
                <a:ea typeface="Calibri" panose="020F0502020204030204" pitchFamily="34" charset="0"/>
                <a:cs typeface="+mj-cs"/>
              </a:rPr>
              <a:t>Conflict Management</a:t>
            </a:r>
            <a:r>
              <a:rPr lang="ar-EG" sz="2800" b="1" dirty="0">
                <a:solidFill>
                  <a:srgbClr val="000000"/>
                </a:solidFill>
                <a:latin typeface="Calibri" panose="020F0502020204030204" pitchFamily="34" charset="0"/>
                <a:ea typeface="Calibri" panose="020F0502020204030204" pitchFamily="34" charset="0"/>
                <a:cs typeface="+mj-cs"/>
              </a:rPr>
              <a:t>)</a:t>
            </a:r>
            <a:endParaRPr lang="en-US" sz="2800" dirty="0">
              <a:latin typeface="Calibri" panose="020F0502020204030204" pitchFamily="34" charset="0"/>
              <a:ea typeface="Calibri" panose="020F0502020204030204" pitchFamily="34" charset="0"/>
              <a:cs typeface="+mj-cs"/>
            </a:endParaRPr>
          </a:p>
          <a:p>
            <a:pPr algn="just" rtl="1">
              <a:lnSpc>
                <a:spcPct val="150000"/>
              </a:lnSpc>
              <a:spcAft>
                <a:spcPts val="1000"/>
              </a:spcAft>
            </a:pPr>
            <a:r>
              <a:rPr lang="ar-SA" sz="2800" b="1" dirty="0">
                <a:solidFill>
                  <a:srgbClr val="000000"/>
                </a:solidFill>
                <a:latin typeface="Calibri" panose="020F0502020204030204" pitchFamily="34" charset="0"/>
                <a:ea typeface="Calibri" panose="020F0502020204030204" pitchFamily="34" charset="0"/>
                <a:cs typeface="+mj-cs"/>
              </a:rPr>
              <a:t>ممارسات وآليات للكشف عن الصراعات والنزاعات التي تتمّ داخل بيئة العمل بين الأفراد والمجموعات بطرق عقلانية سليمة وفعالة</a:t>
            </a:r>
            <a:r>
              <a:rPr lang="ar-EG" sz="2800" b="1" dirty="0">
                <a:solidFill>
                  <a:srgbClr val="000000"/>
                </a:solidFill>
                <a:latin typeface="Calibri" panose="020F0502020204030204" pitchFamily="34" charset="0"/>
                <a:ea typeface="Calibri" panose="020F0502020204030204" pitchFamily="34" charset="0"/>
                <a:cs typeface="+mj-cs"/>
              </a:rPr>
              <a:t>.</a:t>
            </a:r>
            <a:endParaRPr lang="en-US" sz="2800" dirty="0">
              <a:latin typeface="Calibri" panose="020F0502020204030204" pitchFamily="34" charset="0"/>
              <a:ea typeface="Calibri" panose="020F0502020204030204" pitchFamily="34" charset="0"/>
              <a:cs typeface="+mj-cs"/>
            </a:endParaRPr>
          </a:p>
        </p:txBody>
      </p:sp>
      <p:sp>
        <p:nvSpPr>
          <p:cNvPr id="3" name="Rounded Rectangle 2"/>
          <p:cNvSpPr/>
          <p:nvPr/>
        </p:nvSpPr>
        <p:spPr>
          <a:xfrm>
            <a:off x="8876372" y="847492"/>
            <a:ext cx="2185638" cy="5798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600" b="1" dirty="0">
                <a:cs typeface="+mj-cs"/>
              </a:rPr>
              <a:t>إدارة الصراع</a:t>
            </a:r>
          </a:p>
        </p:txBody>
      </p:sp>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backgroundRemoval t="6011" b="100000" l="0" r="100000">
                        <a14:foregroundMark x1="15616" y1="21311" x2="15616" y2="39071"/>
                        <a14:foregroundMark x1="21777" y1="26230" x2="21203" y2="45355"/>
                        <a14:foregroundMark x1="21490" y1="24044" x2="25788" y2="27869"/>
                        <a14:foregroundMark x1="81805" y1="18579" x2="75788" y2="39617"/>
                        <a14:foregroundMark x1="77937" y1="16393" x2="75215" y2="25137"/>
                      </a14:backgroundRemoval>
                    </a14:imgEffect>
                  </a14:imgLayer>
                </a14:imgProps>
              </a:ext>
              <a:ext uri="{28A0092B-C50C-407E-A947-70E740481C1C}">
                <a14:useLocalDpi xmlns:a14="http://schemas.microsoft.com/office/drawing/2010/main" val="0"/>
              </a:ext>
            </a:extLst>
          </a:blip>
          <a:srcRect l="1080" t="5758" r="1638"/>
          <a:stretch/>
        </p:blipFill>
        <p:spPr>
          <a:xfrm>
            <a:off x="847493" y="1882007"/>
            <a:ext cx="3657601" cy="3285439"/>
          </a:xfrm>
          <a:prstGeom prst="rect">
            <a:avLst/>
          </a:prstGeom>
        </p:spPr>
      </p:pic>
    </p:spTree>
    <p:extLst>
      <p:ext uri="{BB962C8B-B14F-4D97-AF65-F5344CB8AC3E}">
        <p14:creationId xmlns:p14="http://schemas.microsoft.com/office/powerpoint/2010/main" val="879026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075249991"/>
              </p:ext>
            </p:extLst>
          </p:nvPr>
        </p:nvGraphicFramePr>
        <p:xfrm>
          <a:off x="1708613" y="1170878"/>
          <a:ext cx="8885045" cy="3880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4341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73444" y="748363"/>
            <a:ext cx="6311589" cy="5322098"/>
          </a:xfrm>
          <a:prstGeom prst="rect">
            <a:avLst/>
          </a:prstGeom>
        </p:spPr>
        <p:txBody>
          <a:bodyPr wrap="square">
            <a:spAutoFit/>
          </a:bodyPr>
          <a:lstStyle/>
          <a:p>
            <a:pPr lvl="0" algn="just" rtl="1">
              <a:lnSpc>
                <a:spcPct val="150000"/>
              </a:lnSpc>
              <a:spcAft>
                <a:spcPts val="1000"/>
              </a:spcAft>
            </a:pPr>
            <a:r>
              <a:rPr lang="ar-EG" sz="2800" b="1" u="sng" dirty="0">
                <a:solidFill>
                  <a:srgbClr val="002060"/>
                </a:solidFill>
                <a:latin typeface="Calibri" panose="020F0502020204030204" pitchFamily="34" charset="0"/>
                <a:ea typeface="Calibri" panose="020F0502020204030204" pitchFamily="34" charset="0"/>
                <a:cs typeface="+mj-cs"/>
              </a:rPr>
              <a:t>أهمية إدارة الصراع</a:t>
            </a:r>
            <a:endParaRPr lang="en-US" sz="2800" dirty="0">
              <a:solidFill>
                <a:prstClr val="black"/>
              </a:solidFill>
              <a:latin typeface="Calibri" panose="020F0502020204030204" pitchFamily="34" charset="0"/>
              <a:ea typeface="Calibri" panose="020F0502020204030204" pitchFamily="34" charset="0"/>
              <a:cs typeface="+mj-cs"/>
            </a:endParaRPr>
          </a:p>
          <a:p>
            <a:pPr lvl="0" algn="just" rtl="1">
              <a:lnSpc>
                <a:spcPct val="150000"/>
              </a:lnSpc>
              <a:spcAft>
                <a:spcPts val="1000"/>
              </a:spcAft>
            </a:pPr>
            <a:r>
              <a:rPr lang="ar-SA" sz="2800" b="1" dirty="0">
                <a:solidFill>
                  <a:prstClr val="black"/>
                </a:solidFill>
                <a:latin typeface="Calibri" panose="020F0502020204030204" pitchFamily="34" charset="0"/>
                <a:ea typeface="Calibri" panose="020F0502020204030204" pitchFamily="34" charset="0"/>
                <a:cs typeface="+mj-cs"/>
              </a:rPr>
              <a:t>يُمكن للصراعات أن تحدث بين مجموعة من الأشخاص في المنظمة نتيجة لأسباب متعددة كاختلاف الأهداف والفلسفة فيما بينهم، ولا بدّ من حل هذه الصراعات بأفضل الطرق وأنجحها قبل أن تتفاقم هذه الصراعات، حيث تؤثر الصراعات التي لم يتمّ إدارتها بطريقة صحيحة أو تمّ إهمالها دون حل على إنتاجية المنظمة بشكل سلبي وفقدان ثقتها</a:t>
            </a:r>
            <a:r>
              <a:rPr lang="ar-EG" sz="2800" b="1" dirty="0">
                <a:solidFill>
                  <a:prstClr val="black"/>
                </a:solidFill>
                <a:latin typeface="Calibri" panose="020F0502020204030204" pitchFamily="34" charset="0"/>
                <a:ea typeface="Calibri" panose="020F0502020204030204" pitchFamily="34" charset="0"/>
                <a:cs typeface="+mj-cs"/>
              </a:rPr>
              <a:t>.</a:t>
            </a:r>
            <a:endParaRPr lang="en-US" sz="2800" dirty="0">
              <a:solidFill>
                <a:prstClr val="black"/>
              </a:solidFill>
              <a:latin typeface="Calibri" panose="020F0502020204030204" pitchFamily="34" charset="0"/>
              <a:ea typeface="Calibri" panose="020F0502020204030204" pitchFamily="34" charset="0"/>
              <a:cs typeface="+mj-cs"/>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473" y="2051823"/>
            <a:ext cx="4436971" cy="3169661"/>
          </a:xfrm>
          <a:prstGeom prst="rect">
            <a:avLst/>
          </a:prstGeom>
        </p:spPr>
      </p:pic>
    </p:spTree>
    <p:extLst>
      <p:ext uri="{BB962C8B-B14F-4D97-AF65-F5344CB8AC3E}">
        <p14:creationId xmlns:p14="http://schemas.microsoft.com/office/powerpoint/2010/main" val="1087358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47210" y="2337860"/>
            <a:ext cx="4114800" cy="2031325"/>
          </a:xfrm>
          <a:prstGeom prst="rect">
            <a:avLst/>
          </a:prstGeom>
        </p:spPr>
        <p:txBody>
          <a:bodyPr wrap="square">
            <a:spAutoFit/>
          </a:bodyPr>
          <a:lstStyle/>
          <a:p>
            <a:pPr lvl="0" algn="just" rtl="1">
              <a:lnSpc>
                <a:spcPct val="150000"/>
              </a:lnSpc>
              <a:spcAft>
                <a:spcPts val="1000"/>
              </a:spcAft>
            </a:pPr>
            <a:r>
              <a:rPr lang="ar-SA"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هناك العديد من الاستراتيجيات التي يُمكن اتباعها لحل الصراع القائم في المنظمة وإدارته، منها: </a:t>
            </a:r>
            <a:endParaRPr lang="en-US" sz="28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3" name="Rounded Rectangle 2"/>
          <p:cNvSpPr/>
          <p:nvPr/>
        </p:nvSpPr>
        <p:spPr>
          <a:xfrm>
            <a:off x="6947210" y="847492"/>
            <a:ext cx="4114800" cy="5798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600" b="1" dirty="0">
                <a:cs typeface="+mj-cs"/>
              </a:rPr>
              <a:t>إستراتيجيات إدارة الصراع</a:t>
            </a:r>
          </a:p>
        </p:txBody>
      </p:sp>
      <p:graphicFrame>
        <p:nvGraphicFramePr>
          <p:cNvPr id="4" name="Diagram 3"/>
          <p:cNvGraphicFramePr/>
          <p:nvPr>
            <p:extLst>
              <p:ext uri="{D42A27DB-BD31-4B8C-83A1-F6EECF244321}">
                <p14:modId xmlns:p14="http://schemas.microsoft.com/office/powerpoint/2010/main" val="849284757"/>
              </p:ext>
            </p:extLst>
          </p:nvPr>
        </p:nvGraphicFramePr>
        <p:xfrm>
          <a:off x="994936" y="1527717"/>
          <a:ext cx="4803699" cy="36516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757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66010" y="1522733"/>
            <a:ext cx="6096000" cy="4547527"/>
          </a:xfrm>
          <a:prstGeom prst="rect">
            <a:avLst/>
          </a:prstGeom>
        </p:spPr>
        <p:txBody>
          <a:bodyPr>
            <a:spAutoFit/>
          </a:bodyPr>
          <a:lstStyle/>
          <a:p>
            <a:pPr lvl="0" algn="just" rtl="1">
              <a:lnSpc>
                <a:spcPct val="150000"/>
              </a:lnSpc>
              <a:spcAft>
                <a:spcPts val="1000"/>
              </a:spcAft>
            </a:pPr>
            <a:r>
              <a:rPr lang="ar-SA"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قال الله تعالى: (لَقَدْ خَلَقْنَا الْإِنسَانَ فِي كَبَدٍ)</a:t>
            </a:r>
            <a:r>
              <a:rPr lang="ar-EG"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ar-SA"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يمرّ الانسان في حياته بالكثير من الضغوط والأزمات والشدائد والمشقّات التي من شأنها أن تؤثر سلباً في حياته نفسياً وفسيولوجياً إذا لم يتهيأ ويتعلم الطرق والأساليب لتقبلها والتعامل البنّاء معها، كما تظهر أهمية التسليم والقناعة بأنه ليس هناك مناص ومفرٌّ من مرور الإنسان في مثل هذه الأزمات</a:t>
            </a:r>
            <a:r>
              <a:rPr lang="ar-EG"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a:t>
            </a:r>
            <a:endParaRPr lang="en-US" sz="28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3" name="Rounded Rectangle 2"/>
          <p:cNvSpPr/>
          <p:nvPr/>
        </p:nvSpPr>
        <p:spPr>
          <a:xfrm>
            <a:off x="8430322" y="820206"/>
            <a:ext cx="2631688" cy="5798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600" b="1" dirty="0">
                <a:cs typeface="+mj-cs"/>
              </a:rPr>
              <a:t>الضغوط النفسيّة</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0090" y="2003366"/>
            <a:ext cx="4120954" cy="3586259"/>
          </a:xfrm>
          <a:prstGeom prst="ellipse">
            <a:avLst/>
          </a:prstGeom>
          <a:ln>
            <a:noFill/>
          </a:ln>
          <a:effectLst>
            <a:softEdge rad="112500"/>
          </a:effectLst>
        </p:spPr>
      </p:pic>
    </p:spTree>
    <p:extLst>
      <p:ext uri="{BB962C8B-B14F-4D97-AF65-F5344CB8AC3E}">
        <p14:creationId xmlns:p14="http://schemas.microsoft.com/office/powerpoint/2010/main" val="3426750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47985" y="1789771"/>
            <a:ext cx="4661210" cy="4616648"/>
          </a:xfrm>
          <a:prstGeom prst="rect">
            <a:avLst/>
          </a:prstGeom>
        </p:spPr>
        <p:txBody>
          <a:bodyPr wrap="square">
            <a:spAutoFit/>
          </a:bodyPr>
          <a:lstStyle/>
          <a:p>
            <a:pPr marL="406716" marR="0" lvl="0" indent="-285750" algn="r" defTabSz="914400" rtl="1" eaLnBrk="1" fontAlgn="auto" latinLnBrk="0" hangingPunct="1">
              <a:lnSpc>
                <a:spcPct val="150000"/>
              </a:lnSpc>
              <a:spcBef>
                <a:spcPts val="0"/>
              </a:spcBef>
              <a:spcAft>
                <a:spcPts val="0"/>
              </a:spcAft>
              <a:buClr>
                <a:srgbClr val="002060"/>
              </a:buClr>
              <a:buSzTx/>
              <a:buFont typeface="Wingdings" panose="05000000000000000000" pitchFamily="2" charset="2"/>
              <a:buChar char="q"/>
              <a:tabLst/>
              <a:defRPr/>
            </a:pPr>
            <a:r>
              <a:rPr kumimoji="0" lang="ar-SA" sz="2800" b="1" i="0" u="none" strike="noStrike" kern="1200" cap="none" spc="0" normalizeH="0" baseline="0" noProof="0" dirty="0">
                <a:ln>
                  <a:noFill/>
                </a:ln>
                <a:solidFill>
                  <a:prstClr val="black"/>
                </a:solidFill>
                <a:effectLst/>
                <a:uLnTx/>
                <a:uFillTx/>
                <a:latin typeface="Times New Roman" panose="02020603050405020304" pitchFamily="18" charset="0"/>
                <a:ea typeface="GE SS Two Light" pitchFamily="18" charset="-78"/>
                <a:cs typeface="Times New Roman" panose="02020603050405020304" pitchFamily="18" charset="0"/>
              </a:rPr>
              <a:t>الاسم</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GE SS Two Light" pitchFamily="18" charset="-78"/>
              <a:cs typeface="Times New Roman" panose="02020603050405020304" pitchFamily="18" charset="0"/>
            </a:endParaRPr>
          </a:p>
          <a:p>
            <a:pPr marL="406716" marR="0" lvl="0" indent="-285750" algn="r" defTabSz="914400" rtl="1" eaLnBrk="1" fontAlgn="auto" latinLnBrk="0" hangingPunct="1">
              <a:lnSpc>
                <a:spcPct val="150000"/>
              </a:lnSpc>
              <a:spcBef>
                <a:spcPts val="0"/>
              </a:spcBef>
              <a:spcAft>
                <a:spcPts val="0"/>
              </a:spcAft>
              <a:buClr>
                <a:srgbClr val="002060"/>
              </a:buClr>
              <a:buSzTx/>
              <a:buFont typeface="Wingdings" panose="05000000000000000000" pitchFamily="2" charset="2"/>
              <a:buChar char="q"/>
              <a:tabLst/>
              <a:defRPr/>
            </a:pPr>
            <a:r>
              <a:rPr kumimoji="0" lang="ar-SA" sz="2800" b="1" i="0" u="none" strike="noStrike" kern="1200" cap="none" spc="0" normalizeH="0" baseline="0" noProof="0" dirty="0">
                <a:ln>
                  <a:noFill/>
                </a:ln>
                <a:solidFill>
                  <a:prstClr val="black"/>
                </a:solidFill>
                <a:effectLst/>
                <a:uLnTx/>
                <a:uFillTx/>
                <a:latin typeface="Times New Roman" panose="02020603050405020304" pitchFamily="18" charset="0"/>
                <a:ea typeface="GE SS Two Light" pitchFamily="18" charset="-78"/>
                <a:cs typeface="Times New Roman" panose="02020603050405020304" pitchFamily="18" charset="0"/>
              </a:rPr>
              <a:t>الكنية</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GE SS Two Light" pitchFamily="18" charset="-78"/>
              <a:cs typeface="Times New Roman" panose="02020603050405020304" pitchFamily="18" charset="0"/>
            </a:endParaRPr>
          </a:p>
          <a:p>
            <a:pPr marL="406716" marR="0" lvl="0" indent="-285750" algn="r" defTabSz="914400" rtl="1" eaLnBrk="1" fontAlgn="auto" latinLnBrk="0" hangingPunct="1">
              <a:lnSpc>
                <a:spcPct val="150000"/>
              </a:lnSpc>
              <a:spcBef>
                <a:spcPts val="0"/>
              </a:spcBef>
              <a:spcAft>
                <a:spcPts val="0"/>
              </a:spcAft>
              <a:buClr>
                <a:srgbClr val="002060"/>
              </a:buClr>
              <a:buSzTx/>
              <a:buFont typeface="Wingdings" panose="05000000000000000000" pitchFamily="2" charset="2"/>
              <a:buChar char="q"/>
              <a:tabLst/>
              <a:defRPr/>
            </a:pPr>
            <a:r>
              <a:rPr kumimoji="0" lang="ar-SA" sz="2800" b="1" i="0" u="none" strike="noStrike" kern="1200" cap="none" spc="0" normalizeH="0" baseline="0" noProof="0" dirty="0">
                <a:ln>
                  <a:noFill/>
                </a:ln>
                <a:solidFill>
                  <a:prstClr val="black"/>
                </a:solidFill>
                <a:effectLst/>
                <a:uLnTx/>
                <a:uFillTx/>
                <a:latin typeface="Times New Roman" panose="02020603050405020304" pitchFamily="18" charset="0"/>
                <a:ea typeface="GE SS Two Light" pitchFamily="18" charset="-78"/>
                <a:cs typeface="Times New Roman" panose="02020603050405020304" pitchFamily="18" charset="0"/>
              </a:rPr>
              <a:t>الحالة الاجتماعية</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GE SS Two Light" pitchFamily="18" charset="-78"/>
              <a:cs typeface="Times New Roman" panose="02020603050405020304" pitchFamily="18" charset="0"/>
            </a:endParaRPr>
          </a:p>
          <a:p>
            <a:pPr marL="406716" marR="0" lvl="0" indent="-285750" algn="r" defTabSz="914400" rtl="1" eaLnBrk="1" fontAlgn="auto" latinLnBrk="0" hangingPunct="1">
              <a:lnSpc>
                <a:spcPct val="150000"/>
              </a:lnSpc>
              <a:spcBef>
                <a:spcPts val="0"/>
              </a:spcBef>
              <a:spcAft>
                <a:spcPts val="0"/>
              </a:spcAft>
              <a:buClr>
                <a:srgbClr val="002060"/>
              </a:buClr>
              <a:buSzTx/>
              <a:buFont typeface="Wingdings" panose="05000000000000000000" pitchFamily="2" charset="2"/>
              <a:buChar char="q"/>
              <a:tabLst/>
              <a:defRPr/>
            </a:pPr>
            <a:r>
              <a:rPr kumimoji="0" lang="ar-SA" sz="2800" b="1" i="0" u="none" strike="noStrike" kern="1200" cap="none" spc="0" normalizeH="0" baseline="0" noProof="0" dirty="0">
                <a:ln>
                  <a:noFill/>
                </a:ln>
                <a:solidFill>
                  <a:prstClr val="black"/>
                </a:solidFill>
                <a:effectLst/>
                <a:uLnTx/>
                <a:uFillTx/>
                <a:latin typeface="Times New Roman" panose="02020603050405020304" pitchFamily="18" charset="0"/>
                <a:ea typeface="GE SS Two Light" pitchFamily="18" charset="-78"/>
                <a:cs typeface="Times New Roman" panose="02020603050405020304" pitchFamily="18" charset="0"/>
              </a:rPr>
              <a:t>الخبرات العملية</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GE SS Two Light" pitchFamily="18" charset="-78"/>
              <a:cs typeface="Times New Roman" panose="02020603050405020304" pitchFamily="18" charset="0"/>
            </a:endParaRPr>
          </a:p>
          <a:p>
            <a:pPr marL="406716" marR="0" lvl="0" indent="-285750" algn="r" defTabSz="914400" rtl="1" eaLnBrk="1" fontAlgn="auto" latinLnBrk="0" hangingPunct="1">
              <a:lnSpc>
                <a:spcPct val="150000"/>
              </a:lnSpc>
              <a:spcBef>
                <a:spcPts val="0"/>
              </a:spcBef>
              <a:spcAft>
                <a:spcPts val="0"/>
              </a:spcAft>
              <a:buClr>
                <a:srgbClr val="002060"/>
              </a:buClr>
              <a:buSzTx/>
              <a:buFont typeface="Wingdings" panose="05000000000000000000" pitchFamily="2" charset="2"/>
              <a:buChar char="q"/>
              <a:tabLst/>
              <a:defRPr/>
            </a:pPr>
            <a:r>
              <a:rPr kumimoji="0" lang="ar-SA" sz="2800" b="1" i="0" u="none" strike="noStrike" kern="1200" cap="none" spc="0" normalizeH="0" baseline="0" noProof="0" dirty="0">
                <a:ln>
                  <a:noFill/>
                </a:ln>
                <a:solidFill>
                  <a:prstClr val="black"/>
                </a:solidFill>
                <a:effectLst/>
                <a:uLnTx/>
                <a:uFillTx/>
                <a:latin typeface="Times New Roman" panose="02020603050405020304" pitchFamily="18" charset="0"/>
                <a:ea typeface="GE SS Two Light" pitchFamily="18" charset="-78"/>
                <a:cs typeface="Times New Roman" panose="02020603050405020304" pitchFamily="18" charset="0"/>
              </a:rPr>
              <a:t>العمل الحالي مع شرح طبيعة العمل</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GE SS Two Light" pitchFamily="18" charset="-78"/>
              <a:cs typeface="Times New Roman" panose="02020603050405020304" pitchFamily="18" charset="0"/>
            </a:endParaRPr>
          </a:p>
          <a:p>
            <a:pPr marL="406716" marR="0" lvl="0" indent="-285750" algn="r" defTabSz="914400" rtl="1" eaLnBrk="1" fontAlgn="auto" latinLnBrk="0" hangingPunct="1">
              <a:lnSpc>
                <a:spcPct val="150000"/>
              </a:lnSpc>
              <a:spcBef>
                <a:spcPts val="0"/>
              </a:spcBef>
              <a:spcAft>
                <a:spcPts val="0"/>
              </a:spcAft>
              <a:buClr>
                <a:srgbClr val="002060"/>
              </a:buClr>
              <a:buSzTx/>
              <a:buFont typeface="Wingdings" panose="05000000000000000000" pitchFamily="2" charset="2"/>
              <a:buChar char="q"/>
              <a:tabLst/>
              <a:defRPr/>
            </a:pPr>
            <a:r>
              <a:rPr kumimoji="0" lang="ar-SA" sz="2800" b="1" i="0" u="none" strike="noStrike" kern="1200" cap="none" spc="0" normalizeH="0" baseline="0" noProof="0" dirty="0">
                <a:ln>
                  <a:noFill/>
                </a:ln>
                <a:solidFill>
                  <a:prstClr val="black"/>
                </a:solidFill>
                <a:effectLst/>
                <a:uLnTx/>
                <a:uFillTx/>
                <a:latin typeface="Times New Roman" panose="02020603050405020304" pitchFamily="18" charset="0"/>
                <a:ea typeface="GE SS Two Light" pitchFamily="18" charset="-78"/>
                <a:cs typeface="Times New Roman" panose="02020603050405020304" pitchFamily="18" charset="0"/>
              </a:rPr>
              <a:t>الهوايات</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GE SS Two Light" pitchFamily="18" charset="-78"/>
              <a:cs typeface="Times New Roman" panose="02020603050405020304" pitchFamily="18" charset="0"/>
            </a:endParaRPr>
          </a:p>
          <a:p>
            <a:pPr marL="406716" marR="0" lvl="0" indent="-285750" algn="r" defTabSz="914400" rtl="1" eaLnBrk="1" fontAlgn="auto" latinLnBrk="0" hangingPunct="1">
              <a:lnSpc>
                <a:spcPct val="150000"/>
              </a:lnSpc>
              <a:spcBef>
                <a:spcPts val="0"/>
              </a:spcBef>
              <a:spcAft>
                <a:spcPts val="0"/>
              </a:spcAft>
              <a:buClr>
                <a:srgbClr val="002060"/>
              </a:buClr>
              <a:buSzTx/>
              <a:buFont typeface="Wingdings" panose="05000000000000000000" pitchFamily="2" charset="2"/>
              <a:buChar char="q"/>
              <a:tabLst/>
              <a:defRPr/>
            </a:pPr>
            <a:r>
              <a:rPr kumimoji="0" lang="ar-SA" sz="2800" b="1" i="0" u="none" strike="noStrike" kern="1200" cap="none" spc="0" normalizeH="0" baseline="0" noProof="0" dirty="0">
                <a:ln>
                  <a:noFill/>
                </a:ln>
                <a:solidFill>
                  <a:prstClr val="black"/>
                </a:solidFill>
                <a:effectLst/>
                <a:uLnTx/>
                <a:uFillTx/>
                <a:latin typeface="Times New Roman" panose="02020603050405020304" pitchFamily="18" charset="0"/>
                <a:ea typeface="GE SS Two Light" pitchFamily="18" charset="-78"/>
                <a:cs typeface="Times New Roman" panose="02020603050405020304" pitchFamily="18" charset="0"/>
              </a:rPr>
              <a:t>ما هي توقعاتك وأهدافك من الدورة</a:t>
            </a:r>
            <a:r>
              <a:rPr kumimoji="0" lang="ar-EG" sz="2800" b="1" i="0" u="none" strike="noStrike" kern="1200" cap="none" spc="0" normalizeH="0" baseline="0" noProof="0" dirty="0">
                <a:ln>
                  <a:noFill/>
                </a:ln>
                <a:solidFill>
                  <a:prstClr val="black"/>
                </a:solidFill>
                <a:effectLst/>
                <a:uLnTx/>
                <a:uFillTx/>
                <a:latin typeface="Times New Roman" panose="02020603050405020304" pitchFamily="18" charset="0"/>
                <a:ea typeface="GE SS Two Light" pitchFamily="18" charset="-78"/>
                <a:cs typeface="Times New Roman" panose="02020603050405020304" pitchFamily="18" charset="0"/>
              </a:rPr>
              <a:t>.</a:t>
            </a:r>
            <a:endParaRPr kumimoji="0" lang="ar-EG"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Cloud Callout 3"/>
          <p:cNvSpPr/>
          <p:nvPr/>
        </p:nvSpPr>
        <p:spPr bwMode="auto">
          <a:xfrm>
            <a:off x="8991600" y="652346"/>
            <a:ext cx="2319454" cy="1137425"/>
          </a:xfrm>
          <a:prstGeom prst="cloudCallou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solidFill>
              <a:schemeClr val="bg1"/>
            </a:solid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4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تعارف</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819400"/>
            <a:ext cx="3733800" cy="3050183"/>
          </a:xfrm>
          <a:prstGeom prst="rect">
            <a:avLst/>
          </a:prstGeom>
        </p:spPr>
      </p:pic>
    </p:spTree>
    <p:extLst>
      <p:ext uri="{BB962C8B-B14F-4D97-AF65-F5344CB8AC3E}">
        <p14:creationId xmlns:p14="http://schemas.microsoft.com/office/powerpoint/2010/main" val="2232640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98633" y="1024064"/>
            <a:ext cx="5419493" cy="4098558"/>
          </a:xfrm>
          <a:prstGeom prst="rect">
            <a:avLst/>
          </a:prstGeom>
        </p:spPr>
        <p:txBody>
          <a:bodyPr wrap="square">
            <a:spAutoFit/>
          </a:bodyPr>
          <a:lstStyle/>
          <a:p>
            <a:pPr lvl="0" algn="just" rtl="1">
              <a:lnSpc>
                <a:spcPct val="150000"/>
              </a:lnSpc>
              <a:spcAft>
                <a:spcPts val="1000"/>
              </a:spcAft>
            </a:pPr>
            <a:r>
              <a:rPr lang="ar-SA" sz="28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تعريف الضغوط النفسية</a:t>
            </a:r>
            <a:endParaRPr lang="en-US" sz="2800" b="1" dirty="0">
              <a:solidFill>
                <a:prstClr val="black"/>
              </a:solidFill>
              <a:latin typeface="Times New Roman" panose="02020603050405020304" pitchFamily="18" charset="0"/>
              <a:ea typeface="Calibri" panose="020F0502020204030204" pitchFamily="34" charset="0"/>
              <a:cs typeface="Arial" panose="020B0604020202020204" pitchFamily="34" charset="0"/>
            </a:endParaRPr>
          </a:p>
          <a:p>
            <a:pPr lvl="0" algn="just" rtl="1">
              <a:lnSpc>
                <a:spcPct val="150000"/>
              </a:lnSpc>
              <a:spcAft>
                <a:spcPts val="1000"/>
              </a:spcAft>
            </a:pPr>
            <a:r>
              <a:rPr lang="ar-SA"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تظهر هذه الضغوط عند مواجهة الفرد أمراً ملحّاً يتوجّب الاستجابة الصحيحة له أو مطلباً لا يملك القدرة الكافية لتلبيته، أو أنه يقع خارج حدود استطاعته، كما عرّف الكثير من العلماء مصطلح الضغوط النفسية كالآتي</a:t>
            </a:r>
            <a:r>
              <a:rPr lang="en-US" sz="2800" b="1" dirty="0">
                <a:solidFill>
                  <a:prstClr val="black"/>
                </a:solidFill>
                <a:latin typeface="Times New Roman" panose="02020603050405020304" pitchFamily="18" charset="0"/>
                <a:ea typeface="Calibri" panose="020F0502020204030204" pitchFamily="34" charset="0"/>
                <a:cs typeface="Arial" panose="020B0604020202020204" pitchFamily="34" charset="0"/>
              </a:rPr>
              <a:t>:</a:t>
            </a:r>
            <a:endParaRPr lang="en-US" sz="16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3" name="Diagram 2"/>
          <p:cNvGraphicFramePr/>
          <p:nvPr>
            <p:extLst>
              <p:ext uri="{D42A27DB-BD31-4B8C-83A1-F6EECF244321}">
                <p14:modId xmlns:p14="http://schemas.microsoft.com/office/powerpoint/2010/main" val="4246658297"/>
              </p:ext>
            </p:extLst>
          </p:nvPr>
        </p:nvGraphicFramePr>
        <p:xfrm>
          <a:off x="579862" y="1550019"/>
          <a:ext cx="4962291" cy="3979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6375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91414" y="630704"/>
            <a:ext cx="7515923" cy="1513235"/>
          </a:xfrm>
          <a:prstGeom prst="rect">
            <a:avLst/>
          </a:prstGeom>
        </p:spPr>
        <p:txBody>
          <a:bodyPr wrap="square">
            <a:spAutoFit/>
          </a:bodyPr>
          <a:lstStyle/>
          <a:p>
            <a:pPr lvl="0" algn="r" rtl="1">
              <a:lnSpc>
                <a:spcPct val="150000"/>
              </a:lnSpc>
              <a:spcAft>
                <a:spcPts val="1000"/>
              </a:spcAft>
            </a:pPr>
            <a:r>
              <a:rPr lang="ar-SA" sz="2800" b="1" u="sng" dirty="0">
                <a:solidFill>
                  <a:srgbClr val="002060"/>
                </a:solidFill>
                <a:latin typeface="Calibri" panose="020F0502020204030204" pitchFamily="34" charset="0"/>
                <a:ea typeface="Calibri" panose="020F0502020204030204" pitchFamily="34" charset="0"/>
                <a:cs typeface="+mj-cs"/>
              </a:rPr>
              <a:t>مصادر الضغوط النفسية</a:t>
            </a:r>
            <a:endParaRPr lang="ar-EG" sz="2800" dirty="0">
              <a:solidFill>
                <a:prstClr val="black"/>
              </a:solidFill>
              <a:latin typeface="Calibri" panose="020F0502020204030204" pitchFamily="34" charset="0"/>
              <a:ea typeface="Calibri" panose="020F0502020204030204" pitchFamily="34" charset="0"/>
              <a:cs typeface="+mj-cs"/>
            </a:endParaRPr>
          </a:p>
          <a:p>
            <a:pPr lvl="0" algn="r" rtl="1">
              <a:lnSpc>
                <a:spcPct val="150000"/>
              </a:lnSpc>
              <a:spcAft>
                <a:spcPts val="1000"/>
              </a:spcAft>
            </a:pPr>
            <a:r>
              <a:rPr lang="ar-SA" sz="2800" b="1" dirty="0">
                <a:solidFill>
                  <a:prstClr val="black"/>
                </a:solidFill>
                <a:latin typeface="Calibri" panose="020F0502020204030204" pitchFamily="34" charset="0"/>
                <a:ea typeface="Calibri" panose="020F0502020204030204" pitchFamily="34" charset="0"/>
                <a:cs typeface="+mj-cs"/>
              </a:rPr>
              <a:t>قسّم بعض العلماء الضغوط النفسيّة إلى أربعة أقسام وهي كالآتي</a:t>
            </a:r>
            <a:r>
              <a:rPr lang="en-US" sz="2800" b="1" dirty="0">
                <a:solidFill>
                  <a:prstClr val="black"/>
                </a:solidFill>
                <a:latin typeface="Times New Roman" panose="02020603050405020304" pitchFamily="18" charset="0"/>
                <a:ea typeface="Calibri" panose="020F0502020204030204" pitchFamily="34" charset="0"/>
                <a:cs typeface="+mj-cs"/>
              </a:rPr>
              <a:t>:</a:t>
            </a:r>
            <a:endParaRPr lang="en-US" sz="2800" dirty="0">
              <a:solidFill>
                <a:prstClr val="black"/>
              </a:solidFill>
              <a:latin typeface="Calibri" panose="020F0502020204030204" pitchFamily="34" charset="0"/>
              <a:ea typeface="Calibri" panose="020F0502020204030204" pitchFamily="34" charset="0"/>
              <a:cs typeface="+mj-cs"/>
            </a:endParaRPr>
          </a:p>
        </p:txBody>
      </p:sp>
      <p:graphicFrame>
        <p:nvGraphicFramePr>
          <p:cNvPr id="3" name="Diagram 2"/>
          <p:cNvGraphicFramePr/>
          <p:nvPr>
            <p:extLst>
              <p:ext uri="{D42A27DB-BD31-4B8C-83A1-F6EECF244321}">
                <p14:modId xmlns:p14="http://schemas.microsoft.com/office/powerpoint/2010/main" val="3416170594"/>
              </p:ext>
            </p:extLst>
          </p:nvPr>
        </p:nvGraphicFramePr>
        <p:xfrm>
          <a:off x="1418682" y="2330604"/>
          <a:ext cx="9476059" cy="35207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6510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516" y="600375"/>
            <a:ext cx="10192215" cy="1444113"/>
          </a:xfrm>
          <a:prstGeom prst="rect">
            <a:avLst/>
          </a:prstGeom>
        </p:spPr>
        <p:txBody>
          <a:bodyPr wrap="square">
            <a:spAutoFit/>
          </a:bodyPr>
          <a:lstStyle/>
          <a:p>
            <a:pPr lvl="0" algn="r" rtl="1">
              <a:lnSpc>
                <a:spcPct val="150000"/>
              </a:lnSpc>
              <a:spcAft>
                <a:spcPts val="1000"/>
              </a:spcAft>
            </a:pPr>
            <a:r>
              <a:rPr lang="ar-SA" sz="2800" b="1" u="sng" dirty="0">
                <a:solidFill>
                  <a:srgbClr val="002060"/>
                </a:solidFill>
                <a:latin typeface="Calibri" panose="020F0502020204030204" pitchFamily="34" charset="0"/>
                <a:ea typeface="Calibri" panose="020F0502020204030204" pitchFamily="34" charset="0"/>
                <a:cs typeface="+mj-cs"/>
              </a:rPr>
              <a:t>أعراض الضغوط النفسية</a:t>
            </a:r>
            <a:endParaRPr lang="en-US" sz="2800" dirty="0">
              <a:solidFill>
                <a:prstClr val="black"/>
              </a:solidFill>
              <a:latin typeface="Calibri" panose="020F0502020204030204" pitchFamily="34" charset="0"/>
              <a:ea typeface="Calibri" panose="020F0502020204030204" pitchFamily="34" charset="0"/>
              <a:cs typeface="+mj-cs"/>
            </a:endParaRPr>
          </a:p>
          <a:p>
            <a:pPr lvl="0" algn="r" rtl="1">
              <a:lnSpc>
                <a:spcPct val="150000"/>
              </a:lnSpc>
              <a:spcAft>
                <a:spcPts val="1000"/>
              </a:spcAft>
            </a:pPr>
            <a:r>
              <a:rPr lang="ar-SA" sz="2800" b="1" dirty="0">
                <a:solidFill>
                  <a:prstClr val="black"/>
                </a:solidFill>
                <a:latin typeface="Calibri" panose="020F0502020204030204" pitchFamily="34" charset="0"/>
                <a:ea typeface="Calibri" panose="020F0502020204030204" pitchFamily="34" charset="0"/>
                <a:cs typeface="+mj-cs"/>
              </a:rPr>
              <a:t>تظهر على الفرد الذي يقع تحت وطأة الضغوط النفسيّة الكثير من الأعراض، وهي كالآتي</a:t>
            </a:r>
            <a:r>
              <a:rPr lang="en-US" sz="2800" b="1" dirty="0">
                <a:solidFill>
                  <a:prstClr val="black"/>
                </a:solidFill>
                <a:latin typeface="Times New Roman" panose="02020603050405020304" pitchFamily="18" charset="0"/>
                <a:ea typeface="Calibri" panose="020F0502020204030204" pitchFamily="34" charset="0"/>
                <a:cs typeface="+mj-cs"/>
              </a:rPr>
              <a:t>:</a:t>
            </a:r>
            <a:endParaRPr lang="en-US" sz="2800" dirty="0">
              <a:solidFill>
                <a:prstClr val="black"/>
              </a:solidFill>
              <a:latin typeface="Calibri" panose="020F0502020204030204" pitchFamily="34" charset="0"/>
              <a:ea typeface="Calibri" panose="020F0502020204030204" pitchFamily="34" charset="0"/>
              <a:cs typeface="+mj-cs"/>
            </a:endParaRPr>
          </a:p>
        </p:txBody>
      </p:sp>
      <p:graphicFrame>
        <p:nvGraphicFramePr>
          <p:cNvPr id="3" name="Diagram 2"/>
          <p:cNvGraphicFramePr/>
          <p:nvPr>
            <p:extLst>
              <p:ext uri="{D42A27DB-BD31-4B8C-83A1-F6EECF244321}">
                <p14:modId xmlns:p14="http://schemas.microsoft.com/office/powerpoint/2010/main" val="2454672655"/>
              </p:ext>
            </p:extLst>
          </p:nvPr>
        </p:nvGraphicFramePr>
        <p:xfrm>
          <a:off x="1170876" y="2044488"/>
          <a:ext cx="9991494" cy="37631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1724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14800" y="632841"/>
            <a:ext cx="7036420" cy="1444113"/>
          </a:xfrm>
          <a:prstGeom prst="rect">
            <a:avLst/>
          </a:prstGeom>
        </p:spPr>
        <p:txBody>
          <a:bodyPr wrap="square">
            <a:spAutoFit/>
          </a:bodyPr>
          <a:lstStyle/>
          <a:p>
            <a:pPr lvl="0" algn="r" rtl="1">
              <a:lnSpc>
                <a:spcPct val="150000"/>
              </a:lnSpc>
              <a:spcAft>
                <a:spcPts val="1000"/>
              </a:spcAft>
            </a:pPr>
            <a:r>
              <a:rPr lang="ar-SA" sz="2800" b="1" u="sng" dirty="0">
                <a:solidFill>
                  <a:srgbClr val="002060"/>
                </a:solidFill>
                <a:latin typeface="Calibri" panose="020F0502020204030204" pitchFamily="34" charset="0"/>
                <a:ea typeface="Calibri" panose="020F0502020204030204" pitchFamily="34" charset="0"/>
                <a:cs typeface="+mj-cs"/>
              </a:rPr>
              <a:t>الضغط النفسي</a:t>
            </a:r>
            <a:endParaRPr lang="en-US" sz="2800" dirty="0">
              <a:solidFill>
                <a:prstClr val="black"/>
              </a:solidFill>
              <a:latin typeface="Calibri" panose="020F0502020204030204" pitchFamily="34" charset="0"/>
              <a:ea typeface="Calibri" panose="020F0502020204030204" pitchFamily="34" charset="0"/>
              <a:cs typeface="+mj-cs"/>
            </a:endParaRPr>
          </a:p>
          <a:p>
            <a:pPr lvl="0" algn="r" rtl="1">
              <a:lnSpc>
                <a:spcPct val="150000"/>
              </a:lnSpc>
              <a:spcAft>
                <a:spcPts val="1000"/>
              </a:spcAft>
            </a:pPr>
            <a:r>
              <a:rPr lang="ar-SA" sz="2800" b="1" dirty="0">
                <a:solidFill>
                  <a:prstClr val="black"/>
                </a:solidFill>
                <a:latin typeface="Calibri" panose="020F0502020204030204" pitchFamily="34" charset="0"/>
                <a:ea typeface="Calibri" panose="020F0502020204030204" pitchFamily="34" charset="0"/>
                <a:cs typeface="+mj-cs"/>
              </a:rPr>
              <a:t>يمكن تعريف الضغط النفسي من منظور علماء النفس كالآتي</a:t>
            </a:r>
            <a:r>
              <a:rPr lang="en-US" sz="2800" b="1" dirty="0">
                <a:solidFill>
                  <a:prstClr val="black"/>
                </a:solidFill>
                <a:latin typeface="Times New Roman" panose="02020603050405020304" pitchFamily="18" charset="0"/>
                <a:ea typeface="Calibri" panose="020F0502020204030204" pitchFamily="34" charset="0"/>
                <a:cs typeface="+mj-cs"/>
              </a:rPr>
              <a:t>:</a:t>
            </a:r>
            <a:endParaRPr lang="en-US" sz="2800" dirty="0">
              <a:solidFill>
                <a:prstClr val="black"/>
              </a:solidFill>
              <a:latin typeface="Calibri" panose="020F0502020204030204" pitchFamily="34" charset="0"/>
              <a:ea typeface="Calibri" panose="020F0502020204030204" pitchFamily="34" charset="0"/>
              <a:cs typeface="+mj-cs"/>
            </a:endParaRPr>
          </a:p>
        </p:txBody>
      </p:sp>
      <p:graphicFrame>
        <p:nvGraphicFramePr>
          <p:cNvPr id="3" name="Diagram 2"/>
          <p:cNvGraphicFramePr/>
          <p:nvPr>
            <p:extLst>
              <p:ext uri="{D42A27DB-BD31-4B8C-83A1-F6EECF244321}">
                <p14:modId xmlns:p14="http://schemas.microsoft.com/office/powerpoint/2010/main" val="4177583475"/>
              </p:ext>
            </p:extLst>
          </p:nvPr>
        </p:nvGraphicFramePr>
        <p:xfrm>
          <a:off x="2043151" y="2419813"/>
          <a:ext cx="8128000" cy="32278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1018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84557" y="595087"/>
            <a:ext cx="9311268" cy="1513235"/>
          </a:xfrm>
          <a:prstGeom prst="rect">
            <a:avLst/>
          </a:prstGeom>
        </p:spPr>
        <p:txBody>
          <a:bodyPr wrap="square">
            <a:spAutoFit/>
          </a:bodyPr>
          <a:lstStyle/>
          <a:p>
            <a:pPr lvl="0" algn="r" rtl="1">
              <a:lnSpc>
                <a:spcPct val="150000"/>
              </a:lnSpc>
              <a:spcAft>
                <a:spcPts val="1000"/>
              </a:spcAft>
            </a:pPr>
            <a:r>
              <a:rPr lang="ar-EG" sz="2800" b="1" u="sng" dirty="0">
                <a:solidFill>
                  <a:srgbClr val="002060"/>
                </a:solidFill>
                <a:latin typeface="Calibri" panose="020F0502020204030204" pitchFamily="34" charset="0"/>
                <a:ea typeface="Calibri" panose="020F0502020204030204" pitchFamily="34" charset="0"/>
                <a:cs typeface="+mj-cs"/>
              </a:rPr>
              <a:t>علاج الضغط النفسي</a:t>
            </a:r>
            <a:endParaRPr lang="en-US" sz="2800" dirty="0">
              <a:solidFill>
                <a:prstClr val="black"/>
              </a:solidFill>
              <a:latin typeface="Calibri" panose="020F0502020204030204" pitchFamily="34" charset="0"/>
              <a:ea typeface="Calibri" panose="020F0502020204030204" pitchFamily="34" charset="0"/>
              <a:cs typeface="+mj-cs"/>
            </a:endParaRPr>
          </a:p>
          <a:p>
            <a:pPr lvl="0" algn="r" rtl="1">
              <a:lnSpc>
                <a:spcPct val="150000"/>
              </a:lnSpc>
              <a:spcAft>
                <a:spcPts val="1000"/>
              </a:spcAft>
            </a:pPr>
            <a:r>
              <a:rPr lang="ar-SA" sz="2800" b="1" dirty="0">
                <a:solidFill>
                  <a:prstClr val="black"/>
                </a:solidFill>
                <a:latin typeface="Calibri" panose="020F0502020204030204" pitchFamily="34" charset="0"/>
                <a:ea typeface="Calibri" panose="020F0502020204030204" pitchFamily="34" charset="0"/>
                <a:cs typeface="+mj-cs"/>
              </a:rPr>
              <a:t>هناك طرق عديدة لتخفيف الألم الناتج عن الضغط النفسيّ، يمكن تلخيصها بالآتية</a:t>
            </a:r>
            <a:r>
              <a:rPr lang="en-US" sz="2800" b="1" dirty="0">
                <a:solidFill>
                  <a:prstClr val="black"/>
                </a:solidFill>
                <a:latin typeface="Times New Roman" panose="02020603050405020304" pitchFamily="18" charset="0"/>
                <a:ea typeface="Calibri" panose="020F0502020204030204" pitchFamily="34" charset="0"/>
                <a:cs typeface="+mj-cs"/>
              </a:rPr>
              <a:t>:</a:t>
            </a:r>
            <a:endParaRPr lang="en-US" sz="2800" dirty="0">
              <a:solidFill>
                <a:prstClr val="black"/>
              </a:solidFill>
              <a:latin typeface="Calibri" panose="020F0502020204030204" pitchFamily="34" charset="0"/>
              <a:ea typeface="Calibri" panose="020F0502020204030204" pitchFamily="34" charset="0"/>
              <a:cs typeface="+mj-cs"/>
            </a:endParaRPr>
          </a:p>
        </p:txBody>
      </p:sp>
      <p:graphicFrame>
        <p:nvGraphicFramePr>
          <p:cNvPr id="4" name="Diagram 3"/>
          <p:cNvGraphicFramePr/>
          <p:nvPr>
            <p:extLst>
              <p:ext uri="{D42A27DB-BD31-4B8C-83A1-F6EECF244321}">
                <p14:modId xmlns:p14="http://schemas.microsoft.com/office/powerpoint/2010/main" val="1398959832"/>
              </p:ext>
            </p:extLst>
          </p:nvPr>
        </p:nvGraphicFramePr>
        <p:xfrm>
          <a:off x="3515113" y="2108322"/>
          <a:ext cx="5004419" cy="40419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6195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74527" y="1400070"/>
            <a:ext cx="5787482" cy="4744889"/>
          </a:xfrm>
          <a:prstGeom prst="rect">
            <a:avLst/>
          </a:prstGeom>
        </p:spPr>
        <p:txBody>
          <a:bodyPr wrap="square">
            <a:spAutoFit/>
          </a:bodyPr>
          <a:lstStyle/>
          <a:p>
            <a:pPr lvl="0" algn="just" rtl="1">
              <a:lnSpc>
                <a:spcPct val="150000"/>
              </a:lnSpc>
              <a:spcAft>
                <a:spcPts val="1000"/>
              </a:spcAft>
            </a:pPr>
            <a:r>
              <a:rPr lang="ar-SA" sz="2800" b="1" u="sng" dirty="0">
                <a:solidFill>
                  <a:srgbClr val="002060"/>
                </a:solidFill>
                <a:latin typeface="Calibri" panose="020F0502020204030204" pitchFamily="34" charset="0"/>
                <a:ea typeface="Calibri" panose="020F0502020204030204" pitchFamily="34" charset="0"/>
                <a:cs typeface="+mj-cs"/>
              </a:rPr>
              <a:t>الحياة الحديثة وضغوط الحياة</a:t>
            </a:r>
            <a:endParaRPr lang="en-US" sz="2800" dirty="0">
              <a:solidFill>
                <a:prstClr val="black"/>
              </a:solidFill>
              <a:latin typeface="Calibri" panose="020F0502020204030204" pitchFamily="34" charset="0"/>
              <a:ea typeface="Calibri" panose="020F0502020204030204" pitchFamily="34" charset="0"/>
              <a:cs typeface="+mj-cs"/>
            </a:endParaRPr>
          </a:p>
          <a:p>
            <a:pPr lvl="0" algn="just" rtl="1">
              <a:lnSpc>
                <a:spcPct val="150000"/>
              </a:lnSpc>
              <a:spcAft>
                <a:spcPts val="1000"/>
              </a:spcAft>
            </a:pPr>
            <a:r>
              <a:rPr lang="ar-SA" sz="2800" b="1" dirty="0">
                <a:solidFill>
                  <a:prstClr val="black"/>
                </a:solidFill>
                <a:latin typeface="Calibri" panose="020F0502020204030204" pitchFamily="34" charset="0"/>
                <a:ea typeface="Calibri" panose="020F0502020204030204" pitchFamily="34" charset="0"/>
                <a:cs typeface="+mj-cs"/>
              </a:rPr>
              <a:t>يميل معظم الناس هذه الأيام للعمل ساعات طويلة من اليوم والتعامل مع الأنشطة المختلفة والاهتمام بالأطفال، وكل ما كانت جداولهم الزمنية اكثر ازدحاماً كلما أصبحت حياتهم أكثر ثراءً وحيوية، وأكثر تعرضاً لضغوط الحياة وأكثر شعوراً بالإجهاد والفوضىى أيضاً</a:t>
            </a:r>
            <a:r>
              <a:rPr lang="ar-EG" sz="2800" b="1" dirty="0">
                <a:solidFill>
                  <a:prstClr val="black"/>
                </a:solidFill>
                <a:latin typeface="Calibri" panose="020F0502020204030204" pitchFamily="34" charset="0"/>
                <a:ea typeface="Calibri" panose="020F0502020204030204" pitchFamily="34" charset="0"/>
                <a:cs typeface="+mj-cs"/>
              </a:rPr>
              <a:t>.</a:t>
            </a:r>
            <a:endParaRPr lang="en-US" sz="2800" dirty="0">
              <a:solidFill>
                <a:prstClr val="black"/>
              </a:solidFill>
              <a:latin typeface="Calibri" panose="020F0502020204030204" pitchFamily="34" charset="0"/>
              <a:ea typeface="Calibri" panose="020F0502020204030204" pitchFamily="34" charset="0"/>
              <a:cs typeface="+mj-cs"/>
            </a:endParaRPr>
          </a:p>
        </p:txBody>
      </p:sp>
      <p:sp>
        <p:nvSpPr>
          <p:cNvPr id="3" name="Rounded Rectangle 2"/>
          <p:cNvSpPr/>
          <p:nvPr/>
        </p:nvSpPr>
        <p:spPr>
          <a:xfrm>
            <a:off x="8898672" y="820206"/>
            <a:ext cx="2163337" cy="5798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600" b="1" dirty="0">
                <a:cs typeface="+mj-cs"/>
              </a:rPr>
              <a:t>ضغوط الحياة</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307" y="1804005"/>
            <a:ext cx="4199683" cy="3937018"/>
          </a:xfrm>
          <a:prstGeom prst="ellipse">
            <a:avLst/>
          </a:prstGeom>
          <a:ln>
            <a:noFill/>
          </a:ln>
          <a:effectLst>
            <a:softEdge rad="112500"/>
          </a:effectLst>
        </p:spPr>
      </p:pic>
    </p:spTree>
    <p:extLst>
      <p:ext uri="{BB962C8B-B14F-4D97-AF65-F5344CB8AC3E}">
        <p14:creationId xmlns:p14="http://schemas.microsoft.com/office/powerpoint/2010/main" val="35556445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55797" y="651773"/>
            <a:ext cx="8218448" cy="1513235"/>
          </a:xfrm>
          <a:prstGeom prst="rect">
            <a:avLst/>
          </a:prstGeom>
        </p:spPr>
        <p:txBody>
          <a:bodyPr wrap="square">
            <a:spAutoFit/>
          </a:bodyPr>
          <a:lstStyle/>
          <a:p>
            <a:pPr lvl="0" algn="r" rtl="1">
              <a:lnSpc>
                <a:spcPct val="150000"/>
              </a:lnSpc>
              <a:spcAft>
                <a:spcPts val="1000"/>
              </a:spcAft>
            </a:pPr>
            <a:r>
              <a:rPr lang="ar-SA" sz="2800" b="1" u="sng" dirty="0">
                <a:solidFill>
                  <a:srgbClr val="002060"/>
                </a:solidFill>
                <a:latin typeface="Calibri" panose="020F0502020204030204" pitchFamily="34" charset="0"/>
                <a:ea typeface="Calibri" panose="020F0502020204030204" pitchFamily="34" charset="0"/>
                <a:cs typeface="+mj-cs"/>
              </a:rPr>
              <a:t>أسباب ضُغوط الحياة</a:t>
            </a:r>
            <a:endParaRPr lang="en-US" sz="2800" dirty="0">
              <a:solidFill>
                <a:prstClr val="black"/>
              </a:solidFill>
              <a:latin typeface="Calibri" panose="020F0502020204030204" pitchFamily="34" charset="0"/>
              <a:ea typeface="Calibri" panose="020F0502020204030204" pitchFamily="34" charset="0"/>
              <a:cs typeface="+mj-cs"/>
            </a:endParaRPr>
          </a:p>
          <a:p>
            <a:pPr lvl="0" algn="r" rtl="1">
              <a:lnSpc>
                <a:spcPct val="150000"/>
              </a:lnSpc>
              <a:spcAft>
                <a:spcPts val="1000"/>
              </a:spcAft>
            </a:pPr>
            <a:r>
              <a:rPr lang="ar-SA" sz="2800" b="1" dirty="0">
                <a:solidFill>
                  <a:prstClr val="black"/>
                </a:solidFill>
                <a:latin typeface="Calibri" panose="020F0502020204030204" pitchFamily="34" charset="0"/>
                <a:ea typeface="Calibri" panose="020F0502020204030204" pitchFamily="34" charset="0"/>
                <a:cs typeface="+mj-cs"/>
              </a:rPr>
              <a:t>يوجد بعض الأسباب التي يمكن أن تؤدي لزيادة ضغوطات الحياة ومنها</a:t>
            </a:r>
            <a:r>
              <a:rPr lang="en-US" sz="2800" b="1" dirty="0">
                <a:solidFill>
                  <a:prstClr val="black"/>
                </a:solidFill>
                <a:latin typeface="Times New Roman" panose="02020603050405020304" pitchFamily="18" charset="0"/>
                <a:ea typeface="Calibri" panose="020F0502020204030204" pitchFamily="34" charset="0"/>
                <a:cs typeface="+mj-cs"/>
              </a:rPr>
              <a:t>:</a:t>
            </a:r>
            <a:endParaRPr lang="en-US" sz="2800" dirty="0">
              <a:solidFill>
                <a:prstClr val="black"/>
              </a:solidFill>
              <a:latin typeface="Calibri" panose="020F0502020204030204" pitchFamily="34" charset="0"/>
              <a:ea typeface="Calibri" panose="020F0502020204030204" pitchFamily="34" charset="0"/>
              <a:cs typeface="+mj-cs"/>
            </a:endParaRPr>
          </a:p>
        </p:txBody>
      </p:sp>
      <p:graphicFrame>
        <p:nvGraphicFramePr>
          <p:cNvPr id="3" name="Diagram 2"/>
          <p:cNvGraphicFramePr/>
          <p:nvPr>
            <p:extLst>
              <p:ext uri="{D42A27DB-BD31-4B8C-83A1-F6EECF244321}">
                <p14:modId xmlns:p14="http://schemas.microsoft.com/office/powerpoint/2010/main" val="3851512316"/>
              </p:ext>
            </p:extLst>
          </p:nvPr>
        </p:nvGraphicFramePr>
        <p:xfrm>
          <a:off x="727308" y="2442117"/>
          <a:ext cx="10646937" cy="26608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72935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533400" y="381000"/>
            <a:ext cx="10896600" cy="6096000"/>
          </a:xfrm>
          <a:prstGeom prst="rect">
            <a:avLst/>
          </a:prstGeom>
          <a:ln>
            <a:noFill/>
          </a:ln>
          <a:effectLst>
            <a:softEdge rad="112500"/>
          </a:effectLst>
        </p:spPr>
      </p:pic>
    </p:spTree>
    <p:extLst>
      <p:ext uri="{BB962C8B-B14F-4D97-AF65-F5344CB8AC3E}">
        <p14:creationId xmlns:p14="http://schemas.microsoft.com/office/powerpoint/2010/main" val="25826404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8686800" y="1107688"/>
            <a:ext cx="2590800" cy="685800"/>
          </a:xfrm>
          <a:prstGeom prst="roundRect">
            <a:avLst/>
          </a:prstGeom>
        </p:spPr>
        <p:style>
          <a:lnRef idx="3">
            <a:schemeClr val="lt1"/>
          </a:lnRef>
          <a:fillRef idx="1">
            <a:schemeClr val="accent5"/>
          </a:fillRef>
          <a:effectRef idx="1">
            <a:schemeClr val="accent5"/>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4000" b="1" i="0" u="none" strike="noStrike" kern="1200" cap="none" spc="0" normalizeH="0" baseline="0" noProof="0" dirty="0">
                <a:ln>
                  <a:noFill/>
                </a:ln>
                <a:solidFill>
                  <a:prstClr val="white"/>
                </a:solidFill>
                <a:effectLst/>
                <a:uLnTx/>
                <a:uFillTx/>
                <a:latin typeface="Calibri"/>
                <a:ea typeface="+mn-ea"/>
                <a:cs typeface="Times New Roman" panose="02020603050405020304" pitchFamily="18" charset="0"/>
              </a:rPr>
              <a:t>الجلسة الثانية</a:t>
            </a:r>
          </a:p>
        </p:txBody>
      </p:sp>
      <p:sp>
        <p:nvSpPr>
          <p:cNvPr id="6" name="Rectangle 5"/>
          <p:cNvSpPr/>
          <p:nvPr/>
        </p:nvSpPr>
        <p:spPr>
          <a:xfrm>
            <a:off x="7036420" y="2192532"/>
            <a:ext cx="4241180" cy="2677656"/>
          </a:xfrm>
          <a:prstGeom prst="rect">
            <a:avLst/>
          </a:prstGeom>
        </p:spPr>
        <p:txBody>
          <a:bodyPr wrap="square">
            <a:spAutoFit/>
          </a:bodyPr>
          <a:lstStyle/>
          <a:p>
            <a:pPr marL="571500" lvl="0" indent="-571500" algn="r" rtl="1">
              <a:lnSpc>
                <a:spcPct val="150000"/>
              </a:lnSpc>
              <a:buClr>
                <a:srgbClr val="4BACC6">
                  <a:lumMod val="75000"/>
                </a:srgbClr>
              </a:buClr>
              <a:buFont typeface="Wingdings" panose="05000000000000000000" pitchFamily="2" charset="2"/>
              <a:buChar char="q"/>
              <a:defRPr/>
            </a:pPr>
            <a:r>
              <a:rPr lang="ar-EG" sz="2800" b="1" dirty="0">
                <a:solidFill>
                  <a:prstClr val="black"/>
                </a:solidFill>
                <a:cs typeface="Times New Roman" panose="02020603050405020304" pitchFamily="18" charset="0"/>
              </a:rPr>
              <a:t>صراع الحضارات</a:t>
            </a:r>
          </a:p>
          <a:p>
            <a:pPr marL="571500" lvl="0" indent="-571500" algn="r" rtl="1">
              <a:lnSpc>
                <a:spcPct val="150000"/>
              </a:lnSpc>
              <a:buClr>
                <a:srgbClr val="4BACC6">
                  <a:lumMod val="75000"/>
                </a:srgbClr>
              </a:buClr>
              <a:buFont typeface="Wingdings" panose="05000000000000000000" pitchFamily="2" charset="2"/>
              <a:buChar char="q"/>
              <a:defRPr/>
            </a:pPr>
            <a:r>
              <a:rPr lang="ar-EG" sz="2800" b="1" dirty="0">
                <a:solidFill>
                  <a:prstClr val="black"/>
                </a:solidFill>
                <a:cs typeface="Times New Roman" panose="02020603050405020304" pitchFamily="18" charset="0"/>
              </a:rPr>
              <a:t>الصراع الدولي</a:t>
            </a:r>
          </a:p>
          <a:p>
            <a:pPr marL="571500" lvl="0" indent="-571500" algn="r" rtl="1">
              <a:lnSpc>
                <a:spcPct val="150000"/>
              </a:lnSpc>
              <a:buClr>
                <a:srgbClr val="4BACC6">
                  <a:lumMod val="75000"/>
                </a:srgbClr>
              </a:buClr>
              <a:buFont typeface="Wingdings" panose="05000000000000000000" pitchFamily="2" charset="2"/>
              <a:buChar char="q"/>
              <a:defRPr/>
            </a:pPr>
            <a:r>
              <a:rPr lang="ar-EG" sz="2800" b="1" dirty="0">
                <a:solidFill>
                  <a:prstClr val="black"/>
                </a:solidFill>
                <a:cs typeface="Times New Roman" panose="02020603050405020304" pitchFamily="18" charset="0"/>
              </a:rPr>
              <a:t>الصراع السياسي</a:t>
            </a:r>
          </a:p>
          <a:p>
            <a:pPr marL="571500" lvl="0" indent="-571500" algn="r" rtl="1">
              <a:lnSpc>
                <a:spcPct val="150000"/>
              </a:lnSpc>
              <a:buClr>
                <a:srgbClr val="4BACC6">
                  <a:lumMod val="75000"/>
                </a:srgbClr>
              </a:buClr>
              <a:buFont typeface="Wingdings" panose="05000000000000000000" pitchFamily="2" charset="2"/>
              <a:buChar char="q"/>
              <a:defRPr/>
            </a:pPr>
            <a:r>
              <a:rPr lang="ar-EG" sz="2800" b="1" dirty="0">
                <a:solidFill>
                  <a:prstClr val="black"/>
                </a:solidFill>
                <a:cs typeface="Times New Roman" panose="02020603050405020304" pitchFamily="18" charset="0"/>
              </a:rPr>
              <a:t>الصراع الإجتماعي.</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77107">
            <a:off x="1111719" y="2969206"/>
            <a:ext cx="2813552" cy="2005858"/>
          </a:xfrm>
          <a:prstGeom prst="rect">
            <a:avLst/>
          </a:prstGeom>
        </p:spPr>
      </p:pic>
    </p:spTree>
    <p:extLst>
      <p:ext uri="{BB962C8B-B14F-4D97-AF65-F5344CB8AC3E}">
        <p14:creationId xmlns:p14="http://schemas.microsoft.com/office/powerpoint/2010/main" val="28294633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06176" y="1577474"/>
            <a:ext cx="6255834" cy="4547527"/>
          </a:xfrm>
          <a:prstGeom prst="rect">
            <a:avLst/>
          </a:prstGeom>
        </p:spPr>
        <p:txBody>
          <a:bodyPr wrap="square">
            <a:spAutoFit/>
          </a:bodyPr>
          <a:lstStyle/>
          <a:p>
            <a:pPr algn="just" rtl="1">
              <a:lnSpc>
                <a:spcPct val="150000"/>
              </a:lnSpc>
              <a:spcAft>
                <a:spcPts val="0"/>
              </a:spcAft>
            </a:pPr>
            <a:r>
              <a:rPr lang="ar-SA" sz="2800" b="1" dirty="0">
                <a:cs typeface="Times New Roman" panose="02020603050405020304" pitchFamily="18" charset="0"/>
              </a:rPr>
              <a:t>يُعرف صراع الحضارات أيضاً بصِدام الحضارات؛ يُشير هذا المُصطلح إلى الاختلافات السياسية والاقتصادية والمُندلعة بين الدول القومية خلال الفترة التالية للحرب الباردة، وتشمل كلّاً من الحضارات الإسلامية والصينية واليابانية والهندية والغربية والأفريقية وأمريكا اللاتينية، وتُعزى الأسباب بالدرجة الأولى لهذه الخلافات إلى الاختلاف الثقافي فيما بينها.</a:t>
            </a:r>
            <a:endParaRPr lang="en-US" sz="2800" dirty="0"/>
          </a:p>
        </p:txBody>
      </p:sp>
      <p:sp>
        <p:nvSpPr>
          <p:cNvPr id="5" name="Rounded Rectangle 4"/>
          <p:cNvSpPr/>
          <p:nvPr/>
        </p:nvSpPr>
        <p:spPr>
          <a:xfrm>
            <a:off x="8307660" y="820206"/>
            <a:ext cx="2754350" cy="5798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600" b="1" dirty="0">
                <a:cs typeface="+mj-cs"/>
              </a:rPr>
              <a:t>صراع الحضارات</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961" y="1901951"/>
            <a:ext cx="4030005" cy="3898572"/>
          </a:xfrm>
          <a:prstGeom prst="ellipse">
            <a:avLst/>
          </a:prstGeom>
          <a:ln>
            <a:noFill/>
          </a:ln>
          <a:effectLst>
            <a:softEdge rad="112500"/>
          </a:effectLst>
        </p:spPr>
      </p:pic>
    </p:spTree>
    <p:extLst>
      <p:ext uri="{BB962C8B-B14F-4D97-AF65-F5344CB8AC3E}">
        <p14:creationId xmlns:p14="http://schemas.microsoft.com/office/powerpoint/2010/main" val="2641864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55059" y="1752600"/>
            <a:ext cx="4850781" cy="4616648"/>
          </a:xfrm>
          <a:prstGeom prst="rect">
            <a:avLst/>
          </a:prstGeom>
        </p:spPr>
        <p:txBody>
          <a:bodyPr wrap="square">
            <a:spAutoFit/>
          </a:bodyPr>
          <a:lstStyle/>
          <a:p>
            <a:pPr marL="406716" marR="0" lvl="0" indent="-285750" algn="r" defTabSz="914400" rtl="1" eaLnBrk="1" fontAlgn="auto" latinLnBrk="0" hangingPunct="1">
              <a:lnSpc>
                <a:spcPct val="150000"/>
              </a:lnSpc>
              <a:spcBef>
                <a:spcPts val="0"/>
              </a:spcBef>
              <a:spcAft>
                <a:spcPts val="0"/>
              </a:spcAft>
              <a:buClr>
                <a:srgbClr val="002060"/>
              </a:buClr>
              <a:buSzTx/>
              <a:buFont typeface="Wingdings" panose="05000000000000000000" pitchFamily="2" charset="2"/>
              <a:buChar char="q"/>
              <a:tabLst/>
              <a:defRPr/>
            </a:pPr>
            <a:r>
              <a:rPr kumimoji="0" lang="ar-SA" sz="2800" b="1" i="0" u="none" strike="noStrike" kern="1200" cap="none" spc="0" normalizeH="0" baseline="0" noProof="0" dirty="0">
                <a:ln>
                  <a:noFill/>
                </a:ln>
                <a:solidFill>
                  <a:srgbClr val="DAEDEF">
                    <a:lumMod val="25000"/>
                  </a:srgbClr>
                </a:solidFill>
                <a:effectLst/>
                <a:uLnTx/>
                <a:uFillTx/>
                <a:latin typeface="Times New Roman" panose="02020603050405020304" pitchFamily="18" charset="0"/>
                <a:ea typeface="GE SS Two Light" pitchFamily="18" charset="-78"/>
                <a:cs typeface="Times New Roman" panose="02020603050405020304" pitchFamily="18" charset="0"/>
              </a:rPr>
              <a:t>الوقت: </a:t>
            </a:r>
            <a:r>
              <a:rPr kumimoji="0" lang="ar-EG" sz="2800" b="1" i="0" u="none" strike="noStrike" kern="1200" cap="none" spc="0" normalizeH="0" baseline="0" noProof="0" dirty="0">
                <a:ln>
                  <a:noFill/>
                </a:ln>
                <a:solidFill>
                  <a:prstClr val="black"/>
                </a:solidFill>
                <a:effectLst/>
                <a:uLnTx/>
                <a:uFillTx/>
                <a:latin typeface="Times New Roman" panose="02020603050405020304" pitchFamily="18" charset="0"/>
                <a:ea typeface="GE SS Two Light" pitchFamily="18" charset="-78"/>
                <a:cs typeface="Times New Roman" panose="02020603050405020304" pitchFamily="18" charset="0"/>
              </a:rPr>
              <a:t>15 </a:t>
            </a:r>
            <a:r>
              <a:rPr kumimoji="0" lang="ar-SA" sz="2800" b="1" i="0" u="none" strike="noStrike" kern="1200" cap="none" spc="0" normalizeH="0" baseline="0" noProof="0" dirty="0">
                <a:ln>
                  <a:noFill/>
                </a:ln>
                <a:solidFill>
                  <a:prstClr val="black"/>
                </a:solidFill>
                <a:effectLst/>
                <a:uLnTx/>
                <a:uFillTx/>
                <a:latin typeface="Times New Roman" panose="02020603050405020304" pitchFamily="18" charset="0"/>
                <a:ea typeface="GE SS Two Light" pitchFamily="18" charset="-78"/>
                <a:cs typeface="Times New Roman" panose="02020603050405020304" pitchFamily="18" charset="0"/>
              </a:rPr>
              <a:t>ساع</a:t>
            </a:r>
            <a:r>
              <a:rPr kumimoji="0" lang="ar-EG" sz="2800" b="1" i="0" u="none" strike="noStrike" kern="1200" cap="none" spc="0" normalizeH="0" baseline="0" noProof="0" dirty="0">
                <a:ln>
                  <a:noFill/>
                </a:ln>
                <a:solidFill>
                  <a:prstClr val="black"/>
                </a:solidFill>
                <a:effectLst/>
                <a:uLnTx/>
                <a:uFillTx/>
                <a:latin typeface="Times New Roman" panose="02020603050405020304" pitchFamily="18" charset="0"/>
                <a:ea typeface="GE SS Two Light" pitchFamily="18" charset="-78"/>
                <a:cs typeface="Times New Roman" panose="02020603050405020304" pitchFamily="18" charset="0"/>
              </a:rPr>
              <a:t>ة</a:t>
            </a:r>
            <a:r>
              <a:rPr kumimoji="0" lang="ar-SA" sz="2800" b="1" i="0" u="none" strike="noStrike" kern="1200" cap="none" spc="0" normalizeH="0" baseline="0" noProof="0" dirty="0">
                <a:ln>
                  <a:noFill/>
                </a:ln>
                <a:solidFill>
                  <a:prstClr val="black"/>
                </a:solidFill>
                <a:effectLst/>
                <a:uLnTx/>
                <a:uFillTx/>
                <a:latin typeface="Times New Roman" panose="02020603050405020304" pitchFamily="18" charset="0"/>
                <a:ea typeface="GE SS Two Light" pitchFamily="18" charset="-78"/>
                <a:cs typeface="Times New Roman" panose="02020603050405020304" pitchFamily="18" charset="0"/>
              </a:rPr>
              <a:t> تدريبية</a:t>
            </a:r>
          </a:p>
          <a:p>
            <a:pPr marL="406716" marR="0" lvl="0" indent="-285750" algn="r" defTabSz="914400" rtl="1" eaLnBrk="1" fontAlgn="auto" latinLnBrk="0" hangingPunct="1">
              <a:lnSpc>
                <a:spcPct val="150000"/>
              </a:lnSpc>
              <a:spcBef>
                <a:spcPts val="0"/>
              </a:spcBef>
              <a:spcAft>
                <a:spcPts val="0"/>
              </a:spcAft>
              <a:buClr>
                <a:srgbClr val="002060"/>
              </a:buClr>
              <a:buSzTx/>
              <a:buFont typeface="Wingdings" panose="05000000000000000000" pitchFamily="2" charset="2"/>
              <a:buChar char="q"/>
              <a:tabLst/>
              <a:defRPr/>
            </a:pPr>
            <a:r>
              <a:rPr kumimoji="0" lang="ar-SA" sz="2800" b="1" i="0" u="none" strike="noStrike" kern="1200" cap="none" spc="0" normalizeH="0" baseline="0" noProof="0" dirty="0">
                <a:ln>
                  <a:noFill/>
                </a:ln>
                <a:solidFill>
                  <a:srgbClr val="DAEDEF">
                    <a:lumMod val="25000"/>
                  </a:srgbClr>
                </a:solidFill>
                <a:effectLst/>
                <a:uLnTx/>
                <a:uFillTx/>
                <a:latin typeface="Times New Roman" panose="02020603050405020304" pitchFamily="18" charset="0"/>
                <a:ea typeface="GE SS Two Light" pitchFamily="18" charset="-78"/>
                <a:cs typeface="Times New Roman" panose="02020603050405020304" pitchFamily="18" charset="0"/>
              </a:rPr>
              <a:t>الأيام: </a:t>
            </a:r>
            <a:r>
              <a:rPr kumimoji="0" lang="ar-EG" sz="2800" b="1" i="0" u="none" strike="noStrike" kern="1200" cap="none" spc="0" normalizeH="0" baseline="0" noProof="0" dirty="0">
                <a:ln>
                  <a:noFill/>
                </a:ln>
                <a:solidFill>
                  <a:prstClr val="black"/>
                </a:solidFill>
                <a:effectLst/>
                <a:uLnTx/>
                <a:uFillTx/>
                <a:latin typeface="Times New Roman" panose="02020603050405020304" pitchFamily="18" charset="0"/>
                <a:ea typeface="GE SS Two Light" pitchFamily="18" charset="-78"/>
                <a:cs typeface="Times New Roman" panose="02020603050405020304" pitchFamily="18" charset="0"/>
              </a:rPr>
              <a:t>3 ايام تدريبية</a:t>
            </a:r>
            <a:endParaRPr kumimoji="0" lang="ar-SA" sz="2800" b="1" i="0" u="none" strike="noStrike" kern="1200" cap="none" spc="0" normalizeH="0" baseline="0" noProof="0" dirty="0">
              <a:ln>
                <a:noFill/>
              </a:ln>
              <a:solidFill>
                <a:prstClr val="black"/>
              </a:solidFill>
              <a:effectLst/>
              <a:uLnTx/>
              <a:uFillTx/>
              <a:latin typeface="Times New Roman" panose="02020603050405020304" pitchFamily="18" charset="0"/>
              <a:ea typeface="GE SS Two Light" pitchFamily="18" charset="-78"/>
              <a:cs typeface="Times New Roman" panose="02020603050405020304" pitchFamily="18" charset="0"/>
            </a:endParaRPr>
          </a:p>
          <a:p>
            <a:pPr marL="406716" marR="0" lvl="0" indent="-285750" algn="r" defTabSz="914400" rtl="1" eaLnBrk="1" fontAlgn="auto" latinLnBrk="0" hangingPunct="1">
              <a:lnSpc>
                <a:spcPct val="150000"/>
              </a:lnSpc>
              <a:spcBef>
                <a:spcPts val="0"/>
              </a:spcBef>
              <a:spcAft>
                <a:spcPts val="0"/>
              </a:spcAft>
              <a:buClr>
                <a:srgbClr val="002060"/>
              </a:buClr>
              <a:buSzTx/>
              <a:buFont typeface="Wingdings" panose="05000000000000000000" pitchFamily="2" charset="2"/>
              <a:buChar char="q"/>
              <a:tabLst/>
              <a:defRPr/>
            </a:pPr>
            <a:r>
              <a:rPr kumimoji="0" lang="ar-SA" sz="2800" b="1" i="0" u="none" strike="noStrike" kern="1200" cap="none" spc="0" normalizeH="0" baseline="0" noProof="0" dirty="0">
                <a:ln>
                  <a:noFill/>
                </a:ln>
                <a:solidFill>
                  <a:srgbClr val="DAEDEF">
                    <a:lumMod val="25000"/>
                  </a:srgbClr>
                </a:solidFill>
                <a:effectLst/>
                <a:uLnTx/>
                <a:uFillTx/>
                <a:latin typeface="Times New Roman" panose="02020603050405020304" pitchFamily="18" charset="0"/>
                <a:ea typeface="GE SS Two Light" pitchFamily="18" charset="-78"/>
                <a:cs typeface="Times New Roman" panose="02020603050405020304" pitchFamily="18" charset="0"/>
              </a:rPr>
              <a:t>بطاقات الأسماء:</a:t>
            </a:r>
          </a:p>
          <a:p>
            <a:pPr marL="406716" marR="0" lvl="0" indent="-285750" algn="r" defTabSz="914400" rtl="1" eaLnBrk="1" fontAlgn="auto" latinLnBrk="0" hangingPunct="1">
              <a:lnSpc>
                <a:spcPct val="150000"/>
              </a:lnSpc>
              <a:spcBef>
                <a:spcPts val="0"/>
              </a:spcBef>
              <a:spcAft>
                <a:spcPts val="0"/>
              </a:spcAft>
              <a:buClr>
                <a:srgbClr val="002060"/>
              </a:buClr>
              <a:buSzTx/>
              <a:buFont typeface="Wingdings" panose="05000000000000000000" pitchFamily="2" charset="2"/>
              <a:buChar char="q"/>
              <a:tabLst/>
              <a:defRPr/>
            </a:pPr>
            <a:r>
              <a:rPr kumimoji="0" lang="ar-SA" sz="2800" b="1" i="0" u="none" strike="noStrike" kern="1200" cap="none" spc="0" normalizeH="0" baseline="0" noProof="0" dirty="0">
                <a:ln>
                  <a:noFill/>
                </a:ln>
                <a:solidFill>
                  <a:srgbClr val="DAEDEF">
                    <a:lumMod val="25000"/>
                  </a:srgbClr>
                </a:solidFill>
                <a:effectLst/>
                <a:uLnTx/>
                <a:uFillTx/>
                <a:latin typeface="Times New Roman" panose="02020603050405020304" pitchFamily="18" charset="0"/>
                <a:ea typeface="GE SS Two Light" pitchFamily="18" charset="-78"/>
                <a:cs typeface="Times New Roman" panose="02020603050405020304" pitchFamily="18" charset="0"/>
              </a:rPr>
              <a:t>نظام العمل في الدورة:</a:t>
            </a:r>
          </a:p>
          <a:p>
            <a:pPr marL="578166" marR="0" lvl="0" indent="-457200" algn="r" defTabSz="914400" rtl="1" eaLnBrk="1" fontAlgn="auto" latinLnBrk="0" hangingPunct="1">
              <a:lnSpc>
                <a:spcPct val="150000"/>
              </a:lnSpc>
              <a:spcBef>
                <a:spcPts val="0"/>
              </a:spcBef>
              <a:spcAft>
                <a:spcPts val="0"/>
              </a:spcAft>
              <a:buClr>
                <a:srgbClr val="002060"/>
              </a:buClr>
              <a:buSzTx/>
              <a:buFont typeface="Courier New" panose="02070309020205020404" pitchFamily="49" charset="0"/>
              <a:buChar char="o"/>
              <a:tabLst/>
              <a:defRPr/>
            </a:pPr>
            <a:r>
              <a:rPr kumimoji="0" lang="ar-SA" sz="2800" b="1" i="0" u="none" strike="noStrike" kern="1200" cap="none" spc="0" normalizeH="0" baseline="0" noProof="0" dirty="0">
                <a:ln>
                  <a:noFill/>
                </a:ln>
                <a:solidFill>
                  <a:prstClr val="black"/>
                </a:solidFill>
                <a:effectLst/>
                <a:uLnTx/>
                <a:uFillTx/>
                <a:latin typeface="Times New Roman" panose="02020603050405020304" pitchFamily="18" charset="0"/>
                <a:ea typeface="GE SS Two Light" pitchFamily="18" charset="-78"/>
                <a:cs typeface="Times New Roman" panose="02020603050405020304" pitchFamily="18" charset="0"/>
              </a:rPr>
              <a:t>المجموعات.</a:t>
            </a:r>
          </a:p>
          <a:p>
            <a:pPr marL="578166" marR="0" lvl="0" indent="-457200" algn="r" defTabSz="914400" rtl="1" eaLnBrk="1" fontAlgn="auto" latinLnBrk="0" hangingPunct="1">
              <a:lnSpc>
                <a:spcPct val="150000"/>
              </a:lnSpc>
              <a:spcBef>
                <a:spcPts val="0"/>
              </a:spcBef>
              <a:spcAft>
                <a:spcPts val="0"/>
              </a:spcAft>
              <a:buClr>
                <a:srgbClr val="002060"/>
              </a:buClr>
              <a:buSzTx/>
              <a:buFont typeface="Courier New" panose="02070309020205020404" pitchFamily="49" charset="0"/>
              <a:buChar char="o"/>
              <a:tabLst/>
              <a:defRPr/>
            </a:pPr>
            <a:r>
              <a:rPr kumimoji="0" lang="ar-SA" sz="2800" b="1" i="0" u="none" strike="noStrike" kern="1200" cap="none" spc="0" normalizeH="0" baseline="0" noProof="0" dirty="0">
                <a:ln>
                  <a:noFill/>
                </a:ln>
                <a:solidFill>
                  <a:prstClr val="black"/>
                </a:solidFill>
                <a:effectLst/>
                <a:uLnTx/>
                <a:uFillTx/>
                <a:latin typeface="Times New Roman" panose="02020603050405020304" pitchFamily="18" charset="0"/>
                <a:ea typeface="GE SS Two Light" pitchFamily="18" charset="-78"/>
                <a:cs typeface="Times New Roman" panose="02020603050405020304" pitchFamily="18" charset="0"/>
              </a:rPr>
              <a:t>التسجيل.</a:t>
            </a:r>
          </a:p>
          <a:p>
            <a:pPr marL="578166" marR="0" lvl="0" indent="-457200" algn="r" defTabSz="914400" rtl="1" eaLnBrk="1" fontAlgn="auto" latinLnBrk="0" hangingPunct="1">
              <a:lnSpc>
                <a:spcPct val="150000"/>
              </a:lnSpc>
              <a:spcBef>
                <a:spcPts val="0"/>
              </a:spcBef>
              <a:spcAft>
                <a:spcPts val="0"/>
              </a:spcAft>
              <a:buClr>
                <a:srgbClr val="002060"/>
              </a:buClr>
              <a:buSzTx/>
              <a:buFont typeface="Courier New" panose="02070309020205020404" pitchFamily="49" charset="0"/>
              <a:buChar char="o"/>
              <a:tabLst/>
              <a:defRPr/>
            </a:pPr>
            <a:r>
              <a:rPr kumimoji="0" lang="ar-SA" sz="2800" b="1" i="0" u="none" strike="noStrike" kern="1200" cap="none" spc="0" normalizeH="0" baseline="0" noProof="0" dirty="0">
                <a:ln>
                  <a:noFill/>
                </a:ln>
                <a:solidFill>
                  <a:prstClr val="black"/>
                </a:solidFill>
                <a:effectLst/>
                <a:uLnTx/>
                <a:uFillTx/>
                <a:latin typeface="Times New Roman" panose="02020603050405020304" pitchFamily="18" charset="0"/>
                <a:ea typeface="GE SS Two Light" pitchFamily="18" charset="-78"/>
                <a:cs typeface="Times New Roman" panose="02020603050405020304" pitchFamily="18" charset="0"/>
              </a:rPr>
              <a:t>إعطاء التغذية الرجعية</a:t>
            </a:r>
            <a:r>
              <a:rPr kumimoji="0" lang="ar-EG" sz="2800" b="1" i="0" u="none" strike="noStrike" kern="1200" cap="none" spc="0" normalizeH="0" baseline="0" noProof="0" dirty="0">
                <a:ln>
                  <a:noFill/>
                </a:ln>
                <a:solidFill>
                  <a:prstClr val="black"/>
                </a:solidFill>
                <a:effectLst/>
                <a:uLnTx/>
                <a:uFillTx/>
                <a:latin typeface="Times New Roman" panose="02020603050405020304" pitchFamily="18" charset="0"/>
                <a:ea typeface="GE SS Two Light" pitchFamily="18" charset="-78"/>
                <a:cs typeface="Times New Roman" panose="02020603050405020304" pitchFamily="18" charset="0"/>
              </a:rPr>
              <a:t>.</a:t>
            </a:r>
            <a:endParaRPr kumimoji="0" lang="ar-SA" sz="2800" b="1" i="0" u="none" strike="noStrike" kern="1200" cap="none" spc="0" normalizeH="0" baseline="0" noProof="0" dirty="0">
              <a:ln>
                <a:noFill/>
              </a:ln>
              <a:solidFill>
                <a:prstClr val="black"/>
              </a:solidFill>
              <a:effectLst/>
              <a:uLnTx/>
              <a:uFillTx/>
              <a:latin typeface="Times New Roman" panose="02020603050405020304" pitchFamily="18" charset="0"/>
              <a:ea typeface="GE SS Two Light" pitchFamily="18" charset="-78"/>
              <a:cs typeface="Times New Roman" panose="02020603050405020304" pitchFamily="18" charset="0"/>
            </a:endParaRPr>
          </a:p>
        </p:txBody>
      </p:sp>
      <p:sp>
        <p:nvSpPr>
          <p:cNvPr id="4" name="Cloud Callout 3"/>
          <p:cNvSpPr/>
          <p:nvPr/>
        </p:nvSpPr>
        <p:spPr bwMode="auto">
          <a:xfrm>
            <a:off x="7932234" y="533400"/>
            <a:ext cx="3468030" cy="1137425"/>
          </a:xfrm>
          <a:prstGeom prst="cloudCallou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solidFill>
              <a:schemeClr val="bg1"/>
            </a:solid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4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نظام الدورة</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279" t="6904" r="4918" b="4072"/>
          <a:stretch/>
        </p:blipFill>
        <p:spPr>
          <a:xfrm>
            <a:off x="533400" y="2310182"/>
            <a:ext cx="4267200" cy="3810001"/>
          </a:xfrm>
          <a:prstGeom prst="ellipse">
            <a:avLst/>
          </a:prstGeom>
          <a:ln>
            <a:noFill/>
          </a:ln>
          <a:effectLst>
            <a:softEdge rad="112500"/>
          </a:effectLst>
        </p:spPr>
      </p:pic>
    </p:spTree>
    <p:extLst>
      <p:ext uri="{BB962C8B-B14F-4D97-AF65-F5344CB8AC3E}">
        <p14:creationId xmlns:p14="http://schemas.microsoft.com/office/powerpoint/2010/main" val="39013273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27756" y="726322"/>
            <a:ext cx="6657278" cy="5262979"/>
          </a:xfrm>
          <a:prstGeom prst="rect">
            <a:avLst/>
          </a:prstGeom>
        </p:spPr>
        <p:txBody>
          <a:bodyPr wrap="square">
            <a:spAutoFit/>
          </a:bodyPr>
          <a:lstStyle/>
          <a:p>
            <a:pPr lvl="0" algn="just" rtl="1">
              <a:lnSpc>
                <a:spcPct val="150000"/>
              </a:lnSpc>
            </a:pPr>
            <a:r>
              <a:rPr lang="ar-SA" sz="2800" b="1" u="sng" dirty="0">
                <a:solidFill>
                  <a:srgbClr val="002060"/>
                </a:solidFill>
                <a:cs typeface="Times New Roman" panose="02020603050405020304" pitchFamily="18" charset="0"/>
              </a:rPr>
              <a:t>نظرية صراع الحضارات</a:t>
            </a:r>
            <a:endParaRPr lang="en-US" sz="2800" dirty="0">
              <a:solidFill>
                <a:prstClr val="black"/>
              </a:solidFill>
            </a:endParaRPr>
          </a:p>
          <a:p>
            <a:pPr lvl="0" algn="just" rtl="1">
              <a:lnSpc>
                <a:spcPct val="150000"/>
              </a:lnSpc>
            </a:pPr>
            <a:r>
              <a:rPr lang="ar-SA" sz="2800" b="1" dirty="0">
                <a:solidFill>
                  <a:prstClr val="black"/>
                </a:solidFill>
                <a:cs typeface="Times New Roman" panose="02020603050405020304" pitchFamily="18" charset="0"/>
              </a:rPr>
              <a:t>جاء مُصطلح صراع الحضارات في أطروحة "صدام الحضارات وإعادة تشكيل النظام العالمي" لمؤلفه العالم السياسي الأمريكي صامويل هنتنجتون نشرها عام 1993م؛ حيث قَدّم نظريّةً ليصف ما يدور حول الحضارات الكبرى المُشاركة في الحرب الباردة، وجاءت هذه النظرية بمثابة ردٍّ مباشر لما قدمه تلميذه فرانسيس فوكوياما من أطروحة تحت عنوان نهاية التاريخ والإنسان الأخير</a:t>
            </a:r>
            <a:r>
              <a:rPr lang="ar-EG" sz="2800" b="1" dirty="0">
                <a:solidFill>
                  <a:prstClr val="black"/>
                </a:solidFill>
                <a:cs typeface="Times New Roman" panose="02020603050405020304" pitchFamily="18" charset="0"/>
              </a:rPr>
              <a:t>.</a:t>
            </a:r>
            <a:endParaRPr lang="en-US" sz="2800" dirty="0">
              <a:solidFill>
                <a:prstClr val="black"/>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922" y="1616925"/>
            <a:ext cx="3969834" cy="3804889"/>
          </a:xfrm>
          <a:prstGeom prst="ellipse">
            <a:avLst/>
          </a:prstGeom>
          <a:ln>
            <a:noFill/>
          </a:ln>
          <a:effectLst>
            <a:softEdge rad="112500"/>
          </a:effectLst>
        </p:spPr>
      </p:pic>
    </p:spTree>
    <p:extLst>
      <p:ext uri="{BB962C8B-B14F-4D97-AF65-F5344CB8AC3E}">
        <p14:creationId xmlns:p14="http://schemas.microsoft.com/office/powerpoint/2010/main" val="31227811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66732" y="581520"/>
            <a:ext cx="6096000" cy="1315873"/>
          </a:xfrm>
          <a:prstGeom prst="rect">
            <a:avLst/>
          </a:prstGeom>
        </p:spPr>
        <p:txBody>
          <a:bodyPr>
            <a:spAutoFit/>
          </a:bodyPr>
          <a:lstStyle/>
          <a:p>
            <a:pPr lvl="0" algn="r" rtl="1">
              <a:lnSpc>
                <a:spcPct val="150000"/>
              </a:lnSpc>
            </a:pPr>
            <a:r>
              <a:rPr lang="ar-SA" sz="2800" b="1" u="sng" dirty="0">
                <a:solidFill>
                  <a:srgbClr val="002060"/>
                </a:solidFill>
                <a:cs typeface="Times New Roman" panose="02020603050405020304" pitchFamily="18" charset="0"/>
              </a:rPr>
              <a:t>الأنظمة المؤثرة في صراع الحضارات</a:t>
            </a:r>
            <a:endParaRPr lang="en-US" sz="2800" dirty="0">
              <a:solidFill>
                <a:prstClr val="black"/>
              </a:solidFill>
            </a:endParaRPr>
          </a:p>
          <a:p>
            <a:pPr lvl="0" algn="r" rtl="1">
              <a:lnSpc>
                <a:spcPct val="150000"/>
              </a:lnSpc>
            </a:pPr>
            <a:r>
              <a:rPr lang="ar-SA" sz="2800" b="1" dirty="0">
                <a:solidFill>
                  <a:prstClr val="black"/>
                </a:solidFill>
                <a:cs typeface="Times New Roman" panose="02020603050405020304" pitchFamily="18" charset="0"/>
              </a:rPr>
              <a:t>تضم الأنظمة المؤثرة في صراع الحضارات ما يلي</a:t>
            </a:r>
            <a:r>
              <a:rPr lang="en-US" sz="2800" b="1" dirty="0">
                <a:solidFill>
                  <a:prstClr val="black"/>
                </a:solidFill>
                <a:latin typeface="Times New Roman" panose="02020603050405020304" pitchFamily="18" charset="0"/>
              </a:rPr>
              <a:t>:</a:t>
            </a:r>
            <a:endParaRPr lang="en-US" sz="2800" dirty="0">
              <a:solidFill>
                <a:prstClr val="black"/>
              </a:solidFill>
            </a:endParaRPr>
          </a:p>
        </p:txBody>
      </p:sp>
      <p:graphicFrame>
        <p:nvGraphicFramePr>
          <p:cNvPr id="3" name="Diagram 2"/>
          <p:cNvGraphicFramePr/>
          <p:nvPr>
            <p:extLst>
              <p:ext uri="{D42A27DB-BD31-4B8C-83A1-F6EECF244321}">
                <p14:modId xmlns:p14="http://schemas.microsoft.com/office/powerpoint/2010/main" val="1100681653"/>
              </p:ext>
            </p:extLst>
          </p:nvPr>
        </p:nvGraphicFramePr>
        <p:xfrm>
          <a:off x="849970" y="2263698"/>
          <a:ext cx="10245494" cy="34174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42282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28117" y="1779286"/>
            <a:ext cx="6333893" cy="3970318"/>
          </a:xfrm>
          <a:prstGeom prst="rect">
            <a:avLst/>
          </a:prstGeom>
        </p:spPr>
        <p:txBody>
          <a:bodyPr wrap="square">
            <a:spAutoFit/>
          </a:bodyPr>
          <a:lstStyle/>
          <a:p>
            <a:pPr lvl="0" algn="just" rtl="1">
              <a:lnSpc>
                <a:spcPct val="150000"/>
              </a:lnSpc>
            </a:pPr>
            <a:r>
              <a:rPr lang="ar-SA" sz="2800" b="1" dirty="0">
                <a:solidFill>
                  <a:prstClr val="black"/>
                </a:solidFill>
                <a:cs typeface="Times New Roman" panose="02020603050405020304" pitchFamily="18" charset="0"/>
              </a:rPr>
              <a:t>الصّراع هو عبارةٌ عن ظاهرة تنافسٍ بين طرفين أو أكثر تتضمّن اتّباع كل طرف أهداف مُتعارضة في الوقت نفسه؛ بحيث يُريد كلّ طرفٍ الحصول على ما يريد الحصول عليه الطرف الآخر وهنا ينشأ الصراع، كون حصول أحد الأطراف على ما يُريد يعني عدم تحقّق ما يريد الطرف الآخر؛ فالصراع قائم على الشيء نفسه. </a:t>
            </a:r>
            <a:endParaRPr lang="en-US" sz="2800" dirty="0">
              <a:solidFill>
                <a:prstClr val="black"/>
              </a:solidFill>
            </a:endParaRPr>
          </a:p>
        </p:txBody>
      </p:sp>
      <p:sp>
        <p:nvSpPr>
          <p:cNvPr id="3" name="Rounded Rectangle 2"/>
          <p:cNvSpPr/>
          <p:nvPr/>
        </p:nvSpPr>
        <p:spPr>
          <a:xfrm>
            <a:off x="8653346" y="820206"/>
            <a:ext cx="2408664" cy="5798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600" b="1" dirty="0">
                <a:cs typeface="+mj-cs"/>
              </a:rPr>
              <a:t>الصراع الدولي</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923" y="1779286"/>
            <a:ext cx="3936380" cy="3970318"/>
          </a:xfrm>
          <a:prstGeom prst="ellipse">
            <a:avLst/>
          </a:prstGeom>
          <a:ln>
            <a:noFill/>
          </a:ln>
          <a:effectLst>
            <a:softEdge rad="112500"/>
          </a:effectLst>
        </p:spPr>
      </p:pic>
    </p:spTree>
    <p:extLst>
      <p:ext uri="{BB962C8B-B14F-4D97-AF65-F5344CB8AC3E}">
        <p14:creationId xmlns:p14="http://schemas.microsoft.com/office/powerpoint/2010/main" val="26414459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39990" y="767197"/>
            <a:ext cx="6345043" cy="5262979"/>
          </a:xfrm>
          <a:prstGeom prst="rect">
            <a:avLst/>
          </a:prstGeom>
        </p:spPr>
        <p:txBody>
          <a:bodyPr wrap="square">
            <a:spAutoFit/>
          </a:bodyPr>
          <a:lstStyle/>
          <a:p>
            <a:pPr lvl="0" algn="just" rtl="1">
              <a:lnSpc>
                <a:spcPct val="150000"/>
              </a:lnSpc>
            </a:pPr>
            <a:r>
              <a:rPr lang="ar-SA" sz="2800" b="1" u="sng" dirty="0">
                <a:solidFill>
                  <a:srgbClr val="002060"/>
                </a:solidFill>
                <a:cs typeface="+mj-cs"/>
              </a:rPr>
              <a:t>نظرة الماركسيّة للصراع الدولي</a:t>
            </a:r>
            <a:endParaRPr lang="en-US" sz="2800" dirty="0">
              <a:solidFill>
                <a:prstClr val="black"/>
              </a:solidFill>
              <a:cs typeface="+mj-cs"/>
            </a:endParaRPr>
          </a:p>
          <a:p>
            <a:pPr lvl="0" algn="just" rtl="1">
              <a:lnSpc>
                <a:spcPct val="150000"/>
              </a:lnSpc>
            </a:pPr>
            <a:r>
              <a:rPr lang="ar-SA" sz="2800" b="1" dirty="0">
                <a:solidFill>
                  <a:prstClr val="black"/>
                </a:solidFill>
                <a:cs typeface="+mj-cs"/>
              </a:rPr>
              <a:t>ترى الماركسيّة أن الصراع الدولي كامن في طبيعة تنظيم الدولة، أي إنّ الصراع ناتج عن تنظيم الدولة الرأسمالي؛ حيث إنّ هذا التنظيم يخلق تناقضاتٍ ما بين الطبقة الرأسمالية والطبقة العاملة، بالإضافة إلى أنّه يخلق أزمات اقتصادية مثل أزمات الإفراط بالإنتاج، كما أن الماركسية ترى أن الطريقة الأساسية في تخفيف هذا الصراع هي إيجاد أسواق خارجية</a:t>
            </a:r>
            <a:r>
              <a:rPr lang="ar-EG" sz="2800" b="1" dirty="0">
                <a:solidFill>
                  <a:prstClr val="black"/>
                </a:solidFill>
                <a:cs typeface="+mj-cs"/>
              </a:rPr>
              <a:t>.</a:t>
            </a:r>
            <a:endParaRPr lang="en-US" sz="2800" dirty="0">
              <a:solidFill>
                <a:prstClr val="black"/>
              </a:solidFill>
              <a:cs typeface="+mj-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929" y="1628078"/>
            <a:ext cx="3973820" cy="3710722"/>
          </a:xfrm>
          <a:prstGeom prst="ellipse">
            <a:avLst/>
          </a:prstGeom>
          <a:ln>
            <a:noFill/>
          </a:ln>
          <a:effectLst>
            <a:softEdge rad="112500"/>
          </a:effectLst>
        </p:spPr>
      </p:pic>
    </p:spTree>
    <p:extLst>
      <p:ext uri="{BB962C8B-B14F-4D97-AF65-F5344CB8AC3E}">
        <p14:creationId xmlns:p14="http://schemas.microsoft.com/office/powerpoint/2010/main" val="25112642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55111" y="1416204"/>
            <a:ext cx="5207619" cy="3323987"/>
          </a:xfrm>
          <a:prstGeom prst="rect">
            <a:avLst/>
          </a:prstGeom>
        </p:spPr>
        <p:txBody>
          <a:bodyPr wrap="square">
            <a:spAutoFit/>
          </a:bodyPr>
          <a:lstStyle/>
          <a:p>
            <a:pPr lvl="0" algn="just" rtl="1">
              <a:lnSpc>
                <a:spcPct val="150000"/>
              </a:lnSpc>
            </a:pPr>
            <a:r>
              <a:rPr lang="ar-SA" sz="2800" b="1" u="sng" dirty="0">
                <a:solidFill>
                  <a:srgbClr val="002060"/>
                </a:solidFill>
                <a:cs typeface="+mj-cs"/>
              </a:rPr>
              <a:t>الفرق بين الصراع وبعض المفاهيم المشابهة</a:t>
            </a:r>
            <a:endParaRPr lang="ar-EG" sz="2800" b="1" u="sng" dirty="0">
              <a:solidFill>
                <a:srgbClr val="002060"/>
              </a:solidFill>
              <a:cs typeface="+mj-cs"/>
            </a:endParaRPr>
          </a:p>
          <a:p>
            <a:pPr lvl="0" algn="just" rtl="1">
              <a:lnSpc>
                <a:spcPct val="150000"/>
              </a:lnSpc>
            </a:pPr>
            <a:endParaRPr lang="en-US" sz="2800" dirty="0">
              <a:solidFill>
                <a:prstClr val="black"/>
              </a:solidFill>
              <a:cs typeface="+mj-cs"/>
            </a:endParaRPr>
          </a:p>
          <a:p>
            <a:pPr lvl="0" algn="just" rtl="1">
              <a:lnSpc>
                <a:spcPct val="150000"/>
              </a:lnSpc>
            </a:pPr>
            <a:r>
              <a:rPr lang="ar-SA" sz="2800" b="1" dirty="0">
                <a:solidFill>
                  <a:prstClr val="black"/>
                </a:solidFill>
                <a:cs typeface="+mj-cs"/>
              </a:rPr>
              <a:t>توجد بعض المفاهيم التي تُشبه في شكلها الصّراع والتي جاءت بواسطة التطوّر التاريخي للصراع، وهي على النحو الآتي</a:t>
            </a:r>
            <a:r>
              <a:rPr lang="en-US" sz="2800" b="1" dirty="0">
                <a:solidFill>
                  <a:prstClr val="black"/>
                </a:solidFill>
                <a:latin typeface="Times New Roman" panose="02020603050405020304" pitchFamily="18" charset="0"/>
                <a:cs typeface="+mj-cs"/>
              </a:rPr>
              <a:t>:</a:t>
            </a:r>
            <a:endParaRPr lang="en-US" sz="2800" dirty="0">
              <a:solidFill>
                <a:prstClr val="black"/>
              </a:solidFill>
              <a:cs typeface="+mj-cs"/>
            </a:endParaRPr>
          </a:p>
        </p:txBody>
      </p:sp>
      <p:graphicFrame>
        <p:nvGraphicFramePr>
          <p:cNvPr id="3" name="Diagram 2"/>
          <p:cNvGraphicFramePr/>
          <p:nvPr>
            <p:extLst>
              <p:ext uri="{D42A27DB-BD31-4B8C-83A1-F6EECF244321}">
                <p14:modId xmlns:p14="http://schemas.microsoft.com/office/powerpoint/2010/main" val="2112539952"/>
              </p:ext>
            </p:extLst>
          </p:nvPr>
        </p:nvGraphicFramePr>
        <p:xfrm>
          <a:off x="911303" y="1416204"/>
          <a:ext cx="4274015" cy="36850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78990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532831832"/>
              </p:ext>
            </p:extLst>
          </p:nvPr>
        </p:nvGraphicFramePr>
        <p:xfrm>
          <a:off x="2723376" y="591013"/>
          <a:ext cx="6766312" cy="5803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99862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74166" y="1522735"/>
            <a:ext cx="5887844" cy="4616648"/>
          </a:xfrm>
          <a:prstGeom prst="rect">
            <a:avLst/>
          </a:prstGeom>
        </p:spPr>
        <p:txBody>
          <a:bodyPr wrap="square">
            <a:spAutoFit/>
          </a:bodyPr>
          <a:lstStyle/>
          <a:p>
            <a:pPr lvl="0" algn="just" rtl="1">
              <a:lnSpc>
                <a:spcPct val="150000"/>
              </a:lnSpc>
            </a:pPr>
            <a:r>
              <a:rPr lang="ar-SA"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الصراع هو حالة من عدم الارتياح أو الضغط النفسي الذي ينتج بسبب التعارض أو عدم التوافق بين رغبتين أو حاجتين أو أكثر من رغبات الفرد أو حاجاته، وتعدّ الصراعات من الظواهر التي انتشرت عبر التاريخ بين بني البشر، فالصراع ليس وليد اللحظة وإنما دائماً ما كان هناك صراعاً على الزعامة أو الدين أو المال</a:t>
            </a:r>
            <a:r>
              <a:rPr lang="ar-EG"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a:t>
            </a:r>
            <a:endParaRPr lang="en-US" sz="16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3" name="Rounded Rectangle 2"/>
          <p:cNvSpPr/>
          <p:nvPr/>
        </p:nvSpPr>
        <p:spPr>
          <a:xfrm>
            <a:off x="8285356" y="820206"/>
            <a:ext cx="2776654" cy="5798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600" b="1" dirty="0">
                <a:cs typeface="+mj-cs"/>
              </a:rPr>
              <a:t>الصراع السياسي</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515" y="1522735"/>
            <a:ext cx="4126323" cy="3896759"/>
          </a:xfrm>
          <a:prstGeom prst="ellipse">
            <a:avLst/>
          </a:prstGeom>
          <a:ln>
            <a:noFill/>
          </a:ln>
          <a:effectLst>
            <a:softEdge rad="112500"/>
          </a:effectLst>
        </p:spPr>
      </p:pic>
    </p:spTree>
    <p:extLst>
      <p:ext uri="{BB962C8B-B14F-4D97-AF65-F5344CB8AC3E}">
        <p14:creationId xmlns:p14="http://schemas.microsoft.com/office/powerpoint/2010/main" val="12050802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954859" y="758283"/>
            <a:ext cx="6296721" cy="5262979"/>
          </a:xfrm>
          <a:prstGeom prst="rect">
            <a:avLst/>
          </a:prstGeom>
        </p:spPr>
        <p:txBody>
          <a:bodyPr wrap="square">
            <a:spAutoFit/>
          </a:bodyPr>
          <a:lstStyle/>
          <a:p>
            <a:pPr lvl="0" algn="just" rtl="1">
              <a:lnSpc>
                <a:spcPct val="150000"/>
              </a:lnSpc>
            </a:pPr>
            <a:r>
              <a:rPr lang="ar-SA" sz="2800" b="1" u="sng" dirty="0">
                <a:solidFill>
                  <a:srgbClr val="002060"/>
                </a:solidFill>
                <a:latin typeface="Calibri" panose="020F0502020204030204" pitchFamily="34" charset="0"/>
                <a:ea typeface="Calibri" panose="020F0502020204030204" pitchFamily="34" charset="0"/>
                <a:cs typeface="+mj-cs"/>
              </a:rPr>
              <a:t>الصراع السياسي</a:t>
            </a:r>
            <a:endParaRPr lang="en-US" sz="2800" dirty="0">
              <a:solidFill>
                <a:prstClr val="black"/>
              </a:solidFill>
              <a:latin typeface="Calibri" panose="020F0502020204030204" pitchFamily="34" charset="0"/>
              <a:ea typeface="Calibri" panose="020F0502020204030204" pitchFamily="34" charset="0"/>
              <a:cs typeface="+mj-cs"/>
            </a:endParaRPr>
          </a:p>
          <a:p>
            <a:pPr lvl="0" algn="just" rtl="1">
              <a:lnSpc>
                <a:spcPct val="150000"/>
              </a:lnSpc>
            </a:pPr>
            <a:r>
              <a:rPr lang="ar-SA" sz="2800" b="1" dirty="0">
                <a:solidFill>
                  <a:prstClr val="black"/>
                </a:solidFill>
                <a:latin typeface="Calibri" panose="020F0502020204030204" pitchFamily="34" charset="0"/>
                <a:ea typeface="Calibri" panose="020F0502020204030204" pitchFamily="34" charset="0"/>
                <a:cs typeface="+mj-cs"/>
              </a:rPr>
              <a:t>الصراع السياسي هو حالة من التنافس الخاص بين البشر على الحكم أو السلطة أو الحصول على الميزات، حيث يكون أطرافه على عِلم بوجود الاختلافات في المواقف المستقبليّة المحتملة ويضطر أحد الأطراف إلى تبّني واتخاذ مواقف لا تتوافق مع مصالح الطرف الآخر، نظراً لاختلاف الأفكار السياسية، ويتأثر حجم الصراع بحجم أهدافه</a:t>
            </a:r>
            <a:r>
              <a:rPr lang="ar-EG" sz="2800" b="1" dirty="0">
                <a:solidFill>
                  <a:prstClr val="black"/>
                </a:solidFill>
                <a:latin typeface="Calibri" panose="020F0502020204030204" pitchFamily="34" charset="0"/>
                <a:ea typeface="Calibri" panose="020F0502020204030204" pitchFamily="34" charset="0"/>
                <a:cs typeface="+mj-cs"/>
              </a:rPr>
              <a:t>.</a:t>
            </a:r>
            <a:endParaRPr lang="en-US" sz="2800" dirty="0">
              <a:solidFill>
                <a:prstClr val="black"/>
              </a:solidFill>
              <a:latin typeface="Calibri" panose="020F0502020204030204" pitchFamily="34" charset="0"/>
              <a:ea typeface="Calibri" panose="020F0502020204030204" pitchFamily="34" charset="0"/>
              <a:cs typeface="+mj-cs"/>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074" y="1800723"/>
            <a:ext cx="4081346" cy="3178097"/>
          </a:xfrm>
          <a:prstGeom prst="rect">
            <a:avLst/>
          </a:prstGeom>
          <a:ln>
            <a:noFill/>
          </a:ln>
          <a:effectLst>
            <a:softEdge rad="112500"/>
          </a:effectLst>
        </p:spPr>
      </p:pic>
    </p:spTree>
    <p:extLst>
      <p:ext uri="{BB962C8B-B14F-4D97-AF65-F5344CB8AC3E}">
        <p14:creationId xmlns:p14="http://schemas.microsoft.com/office/powerpoint/2010/main" val="8149522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19132" y="1484297"/>
            <a:ext cx="5854390" cy="4616648"/>
          </a:xfrm>
          <a:prstGeom prst="rect">
            <a:avLst/>
          </a:prstGeom>
        </p:spPr>
        <p:txBody>
          <a:bodyPr wrap="square">
            <a:spAutoFit/>
          </a:bodyPr>
          <a:lstStyle/>
          <a:p>
            <a:pPr lvl="0" algn="just" rtl="1">
              <a:lnSpc>
                <a:spcPct val="150000"/>
              </a:lnSpc>
              <a:spcAft>
                <a:spcPts val="1000"/>
              </a:spcAft>
            </a:pPr>
            <a:r>
              <a:rPr lang="ar-SA"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ينشب الصراع الاجتماعي نتيجةً لغياب التوازن والانسجام والنظام في محيطٍ اجتماعيٍ معيّن، ويحدث أيضاً بسبب وجود حالات من عدم الرضا بخصوص الموارد الماديّة كالدخل أوالسلطة أوالملكيّة، أو بسبب جميع ما ذكر</a:t>
            </a:r>
            <a:r>
              <a:rPr lang="ar-EG" sz="2800" b="1"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ar-SA"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يشمل هذا الصراع المحيط الاجتماعي المعنيّ بالتوترات التي يخلقها طرفان أو أكثر من الجماعات</a:t>
            </a:r>
            <a:r>
              <a:rPr lang="ar-EG"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a:t>
            </a:r>
            <a:endParaRPr lang="en-US" sz="16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3" name="Rounded Rectangle 2"/>
          <p:cNvSpPr/>
          <p:nvPr/>
        </p:nvSpPr>
        <p:spPr>
          <a:xfrm>
            <a:off x="8207297" y="797903"/>
            <a:ext cx="2966225" cy="5798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600" b="1" dirty="0">
                <a:cs typeface="+mj-cs"/>
              </a:rPr>
              <a:t>الصراع الإجتماعي</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661" y="1621385"/>
            <a:ext cx="4295388" cy="3943073"/>
          </a:xfrm>
          <a:prstGeom prst="ellipse">
            <a:avLst/>
          </a:prstGeom>
          <a:ln>
            <a:noFill/>
          </a:ln>
          <a:effectLst>
            <a:softEdge rad="112500"/>
          </a:effectLst>
        </p:spPr>
      </p:pic>
    </p:spTree>
    <p:extLst>
      <p:ext uri="{BB962C8B-B14F-4D97-AF65-F5344CB8AC3E}">
        <p14:creationId xmlns:p14="http://schemas.microsoft.com/office/powerpoint/2010/main" val="24142612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2956" y="627246"/>
            <a:ext cx="10805532" cy="2159566"/>
          </a:xfrm>
          <a:prstGeom prst="rect">
            <a:avLst/>
          </a:prstGeom>
        </p:spPr>
        <p:txBody>
          <a:bodyPr wrap="square">
            <a:spAutoFit/>
          </a:bodyPr>
          <a:lstStyle/>
          <a:p>
            <a:pPr lvl="0" algn="just" rtl="1">
              <a:lnSpc>
                <a:spcPct val="150000"/>
              </a:lnSpc>
              <a:spcAft>
                <a:spcPts val="1000"/>
              </a:spcAft>
            </a:pPr>
            <a:r>
              <a:rPr lang="ar-SA" sz="2800" b="1" u="sng" dirty="0">
                <a:solidFill>
                  <a:srgbClr val="002060"/>
                </a:solidFill>
                <a:latin typeface="Calibri" panose="020F0502020204030204" pitchFamily="34" charset="0"/>
                <a:ea typeface="Calibri" panose="020F0502020204030204" pitchFamily="34" charset="0"/>
                <a:cs typeface="+mj-cs"/>
              </a:rPr>
              <a:t>تعريف مفهوم الصراع الاجتماعي</a:t>
            </a:r>
            <a:endParaRPr lang="en-US" sz="2800" dirty="0">
              <a:solidFill>
                <a:prstClr val="black"/>
              </a:solidFill>
              <a:latin typeface="Calibri" panose="020F0502020204030204" pitchFamily="34" charset="0"/>
              <a:ea typeface="Calibri" panose="020F0502020204030204" pitchFamily="34" charset="0"/>
              <a:cs typeface="+mj-cs"/>
            </a:endParaRPr>
          </a:p>
          <a:p>
            <a:pPr lvl="0" algn="just" rtl="1">
              <a:lnSpc>
                <a:spcPct val="150000"/>
              </a:lnSpc>
              <a:spcAft>
                <a:spcPts val="1000"/>
              </a:spcAft>
            </a:pPr>
            <a:r>
              <a:rPr lang="ar-SA" sz="2800" b="1" dirty="0">
                <a:solidFill>
                  <a:prstClr val="black"/>
                </a:solidFill>
                <a:latin typeface="Calibri" panose="020F0502020204030204" pitchFamily="34" charset="0"/>
                <a:ea typeface="Calibri" panose="020F0502020204030204" pitchFamily="34" charset="0"/>
                <a:cs typeface="+mj-cs"/>
              </a:rPr>
              <a:t>قدّم علماء الأنثروبولوجيا وعلماء الاجتماع السياسي، عدداً من التعريفات التي أسهمت في التعريف عن معنى الصراع في أدبيّات العلوم الاجتماعيّة، ومنها</a:t>
            </a:r>
            <a:r>
              <a:rPr lang="en-US" sz="2800" b="1" dirty="0">
                <a:solidFill>
                  <a:prstClr val="black"/>
                </a:solidFill>
                <a:latin typeface="Times New Roman" panose="02020603050405020304" pitchFamily="18" charset="0"/>
                <a:ea typeface="Calibri" panose="020F0502020204030204" pitchFamily="34" charset="0"/>
                <a:cs typeface="+mj-cs"/>
              </a:rPr>
              <a:t>:</a:t>
            </a:r>
            <a:endParaRPr lang="en-US" sz="2800" dirty="0">
              <a:solidFill>
                <a:prstClr val="black"/>
              </a:solidFill>
              <a:latin typeface="Calibri" panose="020F0502020204030204" pitchFamily="34" charset="0"/>
              <a:ea typeface="Calibri" panose="020F0502020204030204" pitchFamily="34" charset="0"/>
              <a:cs typeface="+mj-cs"/>
            </a:endParaRPr>
          </a:p>
        </p:txBody>
      </p:sp>
      <p:graphicFrame>
        <p:nvGraphicFramePr>
          <p:cNvPr id="3" name="Diagram 2"/>
          <p:cNvGraphicFramePr/>
          <p:nvPr>
            <p:extLst>
              <p:ext uri="{D42A27DB-BD31-4B8C-83A1-F6EECF244321}">
                <p14:modId xmlns:p14="http://schemas.microsoft.com/office/powerpoint/2010/main" val="3125768071"/>
              </p:ext>
            </p:extLst>
          </p:nvPr>
        </p:nvGraphicFramePr>
        <p:xfrm>
          <a:off x="1802160" y="2786812"/>
          <a:ext cx="8227123" cy="34853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8453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59349" y="579414"/>
            <a:ext cx="8605241" cy="613245"/>
          </a:xfrm>
          <a:prstGeom prst="rect">
            <a:avLst/>
          </a:prstGeom>
        </p:spPr>
        <p:txBody>
          <a:bodyPr wrap="none">
            <a:spAutoFit/>
          </a:bodyPr>
          <a:lstStyle/>
          <a:p>
            <a:pPr marL="457200" marR="0" lvl="0" indent="-457200" algn="just" defTabSz="914400" rtl="1" eaLnBrk="1" fontAlgn="auto" latinLnBrk="0" hangingPunct="1">
              <a:lnSpc>
                <a:spcPct val="115000"/>
              </a:lnSpc>
              <a:spcBef>
                <a:spcPts val="0"/>
              </a:spcBef>
              <a:spcAft>
                <a:spcPts val="1000"/>
              </a:spcAft>
              <a:buClrTx/>
              <a:buSzTx/>
              <a:buFont typeface="Wingdings" panose="05000000000000000000" pitchFamily="2" charset="2"/>
              <a:buChar char="q"/>
              <a:tabLst/>
              <a:defRPr/>
            </a:pPr>
            <a:r>
              <a:rPr kumimoji="0" lang="ar-EG" sz="3200" b="1" i="0" u="none" strike="noStrike" kern="1200" cap="none" spc="0" normalizeH="0" baseline="0" noProof="0" dirty="0">
                <a:ln>
                  <a:noFill/>
                </a:ln>
                <a:solidFill>
                  <a:srgbClr val="002060"/>
                </a:solidFill>
                <a:effectLst/>
                <a:uLnTx/>
                <a:uFillTx/>
                <a:latin typeface="Times New Roman" panose="02020603050405020304" pitchFamily="18" charset="0"/>
                <a:ea typeface="Calibri"/>
                <a:cs typeface="Times New Roman" panose="02020603050405020304" pitchFamily="18" charset="0"/>
              </a:rPr>
              <a:t>يتوقع من المشاركين فى نهاية البرنامج التدريبى بأذن الله أن:</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Calibri"/>
              <a:cs typeface="Times New Roman" panose="02020603050405020304" pitchFamily="18" charset="0"/>
            </a:endParaRPr>
          </a:p>
        </p:txBody>
      </p:sp>
      <p:sp>
        <p:nvSpPr>
          <p:cNvPr id="5" name="Rectangle 4"/>
          <p:cNvSpPr/>
          <p:nvPr/>
        </p:nvSpPr>
        <p:spPr>
          <a:xfrm>
            <a:off x="4427034" y="1268513"/>
            <a:ext cx="6837556" cy="5078313"/>
          </a:xfrm>
          <a:prstGeom prst="rect">
            <a:avLst/>
          </a:prstGeom>
        </p:spPr>
        <p:txBody>
          <a:bodyPr wrap="square">
            <a:spAutoFit/>
          </a:bodyPr>
          <a:lstStyle/>
          <a:p>
            <a:pPr marL="342900" lvl="0" indent="-342900" algn="just" rtl="1">
              <a:lnSpc>
                <a:spcPct val="150000"/>
              </a:lnSpc>
              <a:buClr>
                <a:srgbClr val="0070C0"/>
              </a:buClr>
              <a:buFont typeface="Wingdings" panose="05000000000000000000" pitchFamily="2" charset="2"/>
              <a:buChar char=""/>
              <a:defRPr/>
            </a:pPr>
            <a:r>
              <a:rPr lang="ar-EG"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ان يتعرف المتدرب علي الصراع</a:t>
            </a:r>
          </a:p>
          <a:p>
            <a:pPr marL="342900" lvl="0" indent="-342900" algn="just" rtl="1">
              <a:lnSpc>
                <a:spcPct val="150000"/>
              </a:lnSpc>
              <a:buClr>
                <a:srgbClr val="0070C0"/>
              </a:buClr>
              <a:buFont typeface="Wingdings" panose="05000000000000000000" pitchFamily="2" charset="2"/>
              <a:buChar char=""/>
              <a:defRPr/>
            </a:pPr>
            <a:r>
              <a:rPr lang="ar-EG"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ان يلم المتدرب بإدارة الصراع</a:t>
            </a:r>
          </a:p>
          <a:p>
            <a:pPr marL="342900" lvl="0" indent="-342900" algn="just" rtl="1">
              <a:lnSpc>
                <a:spcPct val="150000"/>
              </a:lnSpc>
              <a:buClr>
                <a:srgbClr val="0070C0"/>
              </a:buClr>
              <a:buFont typeface="Wingdings" panose="05000000000000000000" pitchFamily="2" charset="2"/>
              <a:buChar char=""/>
              <a:defRPr/>
            </a:pPr>
            <a:r>
              <a:rPr lang="ar-EG"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ان يدرك المتدرب بإستراتيجيات إدارة الصراع</a:t>
            </a:r>
          </a:p>
          <a:p>
            <a:pPr marL="342900" lvl="0" indent="-342900" algn="just" rtl="1">
              <a:lnSpc>
                <a:spcPct val="150000"/>
              </a:lnSpc>
              <a:buClr>
                <a:srgbClr val="0070C0"/>
              </a:buClr>
              <a:buFont typeface="Wingdings" panose="05000000000000000000" pitchFamily="2" charset="2"/>
              <a:buChar char=""/>
              <a:defRPr/>
            </a:pPr>
            <a:r>
              <a:rPr lang="ar-EG"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ان يعي المتدرب بالضغوط النفسية</a:t>
            </a:r>
          </a:p>
          <a:p>
            <a:pPr marL="342900" lvl="0" indent="-342900" algn="just" rtl="1">
              <a:lnSpc>
                <a:spcPct val="150000"/>
              </a:lnSpc>
              <a:buClr>
                <a:srgbClr val="0070C0"/>
              </a:buClr>
              <a:buFont typeface="Wingdings" panose="05000000000000000000" pitchFamily="2" charset="2"/>
              <a:buChar char=""/>
              <a:defRPr/>
            </a:pPr>
            <a:r>
              <a:rPr lang="ar-EG"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ان يتعرف المتدرب علي ضغوط الحياة.</a:t>
            </a:r>
          </a:p>
          <a:p>
            <a:pPr marL="342900" lvl="0" indent="-342900" algn="just" rtl="1">
              <a:lnSpc>
                <a:spcPct val="150000"/>
              </a:lnSpc>
              <a:buClr>
                <a:srgbClr val="0070C0"/>
              </a:buClr>
              <a:buFont typeface="Wingdings" panose="05000000000000000000" pitchFamily="2" charset="2"/>
              <a:buChar char=""/>
              <a:defRPr/>
            </a:pPr>
            <a:r>
              <a:rPr lang="ar-EG"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ان يلم المتدرب بصراع الحضارات </a:t>
            </a:r>
          </a:p>
          <a:p>
            <a:pPr marL="342900" lvl="0" indent="-342900" algn="just" rtl="1">
              <a:lnSpc>
                <a:spcPct val="150000"/>
              </a:lnSpc>
              <a:buClr>
                <a:srgbClr val="0070C0"/>
              </a:buClr>
              <a:buFont typeface="Wingdings" panose="05000000000000000000" pitchFamily="2" charset="2"/>
              <a:buChar char=""/>
              <a:defRPr/>
            </a:pPr>
            <a:r>
              <a:rPr lang="ar-EG"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ان يدرك المتدرب بالصراع الدولي</a:t>
            </a:r>
          </a:p>
          <a:p>
            <a:pPr marL="342900" lvl="0" indent="-342900" algn="just" rtl="1">
              <a:lnSpc>
                <a:spcPct val="150000"/>
              </a:lnSpc>
              <a:buClr>
                <a:srgbClr val="0070C0"/>
              </a:buClr>
              <a:buFont typeface="Wingdings" panose="05000000000000000000" pitchFamily="2" charset="2"/>
              <a:buChar char=""/>
              <a:defRPr/>
            </a:pPr>
            <a:r>
              <a:rPr lang="ar-EG"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ان يعي المتدرب بالصراع السياسي</a:t>
            </a:r>
          </a:p>
          <a:p>
            <a:pPr marL="342900" lvl="0" indent="-342900" algn="just" rtl="1">
              <a:lnSpc>
                <a:spcPct val="150000"/>
              </a:lnSpc>
              <a:buClr>
                <a:srgbClr val="0070C0"/>
              </a:buClr>
              <a:buFont typeface="Wingdings" panose="05000000000000000000" pitchFamily="2" charset="2"/>
              <a:buChar char=""/>
              <a:defRPr/>
            </a:pPr>
            <a:r>
              <a:rPr lang="ar-EG"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ان يتعرف المتدرب علي الصراع الإجتماعي.</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1432" t="9795" r="6479" b="5174"/>
          <a:stretch/>
        </p:blipFill>
        <p:spPr>
          <a:xfrm>
            <a:off x="769436" y="3551770"/>
            <a:ext cx="3256156" cy="2503339"/>
          </a:xfrm>
          <a:prstGeom prst="rect">
            <a:avLst/>
          </a:prstGeom>
        </p:spPr>
      </p:pic>
    </p:spTree>
    <p:extLst>
      <p:ext uri="{BB962C8B-B14F-4D97-AF65-F5344CB8AC3E}">
        <p14:creationId xmlns:p14="http://schemas.microsoft.com/office/powerpoint/2010/main" val="24291654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19634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10044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35766" y="596301"/>
            <a:ext cx="6976946" cy="1680588"/>
          </a:xfrm>
          <a:prstGeom prst="rect">
            <a:avLst/>
          </a:prstGeom>
        </p:spPr>
        <p:txBody>
          <a:bodyPr wrap="square">
            <a:spAutoFit/>
          </a:bodyPr>
          <a:lstStyle/>
          <a:p>
            <a:pPr marL="0" marR="0" lvl="0" indent="0" algn="ctr" defTabSz="914400" rtl="1" eaLnBrk="1" fontAlgn="auto" latinLnBrk="0" hangingPunct="1">
              <a:lnSpc>
                <a:spcPct val="107000"/>
              </a:lnSpc>
              <a:spcBef>
                <a:spcPts val="0"/>
              </a:spcBef>
              <a:spcAft>
                <a:spcPts val="800"/>
              </a:spcAft>
              <a:buClrTx/>
              <a:buSzTx/>
              <a:buFontTx/>
              <a:buNone/>
              <a:tabLst>
                <a:tab pos="2174240" algn="l"/>
                <a:tab pos="3236595" algn="ctr"/>
              </a:tabLst>
              <a:defRPr/>
            </a:pPr>
            <a:r>
              <a:rPr kumimoji="0" lang="ar-EG" sz="2800" b="1" i="0" u="none" strike="noStrike" kern="1200" cap="none" spc="0" normalizeH="0" baseline="0" noProof="0" dirty="0">
                <a:ln>
                  <a:noFill/>
                </a:ln>
                <a:solidFill>
                  <a:srgbClr val="4BACC6">
                    <a:lumMod val="50000"/>
                  </a:srgbClr>
                </a:solidFill>
                <a:effectLst/>
                <a:uLnTx/>
                <a:uFillTx/>
                <a:latin typeface="Calibri"/>
                <a:ea typeface="Times New Roman"/>
                <a:cs typeface="Times New Roman"/>
              </a:rPr>
              <a:t>نشاط -2</a:t>
            </a:r>
          </a:p>
          <a:p>
            <a:pPr marL="0" marR="0" lvl="0" indent="0" algn="ctr" defTabSz="914400" rtl="1" eaLnBrk="1" fontAlgn="auto" latinLnBrk="0" hangingPunct="1">
              <a:lnSpc>
                <a:spcPct val="107000"/>
              </a:lnSpc>
              <a:spcBef>
                <a:spcPts val="0"/>
              </a:spcBef>
              <a:spcAft>
                <a:spcPts val="800"/>
              </a:spcAft>
              <a:buClrTx/>
              <a:buSzTx/>
              <a:buFontTx/>
              <a:buNone/>
              <a:tabLst>
                <a:tab pos="2174240" algn="l"/>
                <a:tab pos="3236595" algn="ctr"/>
              </a:tabLst>
              <a:defRPr/>
            </a:pPr>
            <a:r>
              <a:rPr kumimoji="0" lang="ar-EG" sz="2800" b="1" i="0" u="none" strike="noStrike" kern="1200" cap="none" spc="0" normalizeH="0" baseline="0" noProof="0" dirty="0">
                <a:ln>
                  <a:noFill/>
                </a:ln>
                <a:solidFill>
                  <a:srgbClr val="0070C0"/>
                </a:solidFill>
                <a:effectLst/>
                <a:uLnTx/>
                <a:uFillTx/>
                <a:latin typeface="Calibri"/>
                <a:ea typeface="Times New Roman"/>
                <a:cs typeface="Times New Roman"/>
              </a:rPr>
              <a:t>مناقشة</a:t>
            </a:r>
            <a:r>
              <a:rPr kumimoji="0" lang="ar-EG" sz="2800" b="1" i="0" u="none" strike="noStrike" kern="1200" cap="none" spc="0" normalizeH="0" noProof="0" dirty="0">
                <a:ln>
                  <a:noFill/>
                </a:ln>
                <a:solidFill>
                  <a:srgbClr val="0070C0"/>
                </a:solidFill>
                <a:effectLst/>
                <a:uLnTx/>
                <a:uFillTx/>
                <a:latin typeface="Calibri"/>
                <a:ea typeface="Times New Roman"/>
                <a:cs typeface="Times New Roman"/>
              </a:rPr>
              <a:t> - فردي</a:t>
            </a:r>
            <a:endParaRPr kumimoji="0" lang="ar-EG" sz="2800" b="1" i="0" u="none" strike="noStrike" kern="1200" cap="none" spc="0" normalizeH="0" baseline="0" noProof="0" dirty="0">
              <a:ln>
                <a:noFill/>
              </a:ln>
              <a:solidFill>
                <a:srgbClr val="0070C0"/>
              </a:solidFill>
              <a:effectLst/>
              <a:uLnTx/>
              <a:uFillTx/>
              <a:latin typeface="Calibri"/>
              <a:ea typeface="Times New Roman"/>
              <a:cs typeface="Times New Roman"/>
            </a:endParaRPr>
          </a:p>
          <a:p>
            <a:pPr lvl="0" algn="ctr" rtl="1">
              <a:lnSpc>
                <a:spcPct val="107000"/>
              </a:lnSpc>
              <a:spcAft>
                <a:spcPts val="800"/>
              </a:spcAft>
              <a:tabLst>
                <a:tab pos="2174240" algn="l"/>
                <a:tab pos="3236595" algn="ctr"/>
              </a:tabLst>
              <a:defRPr/>
            </a:pPr>
            <a:r>
              <a:rPr lang="ar-EG" sz="2800" b="1" dirty="0">
                <a:solidFill>
                  <a:prstClr val="black"/>
                </a:solidFill>
                <a:ea typeface="Times New Roman"/>
                <a:cs typeface="Times New Roman"/>
              </a:rPr>
              <a:t>عزيزي المتدرب اذكر ماتعرفه عن الصراع السياسي؟</a:t>
            </a:r>
            <a:endParaRPr kumimoji="0" lang="ar-EG" sz="2800" b="1" i="0" u="none" strike="noStrike" kern="1200" cap="none" spc="0" normalizeH="0" baseline="0" noProof="0" dirty="0">
              <a:ln>
                <a:noFill/>
              </a:ln>
              <a:solidFill>
                <a:prstClr val="black"/>
              </a:solidFill>
              <a:effectLst/>
              <a:uLnTx/>
              <a:uFillTx/>
              <a:latin typeface="Calibri"/>
              <a:ea typeface="Times New Roman"/>
              <a:cs typeface="Times New Roman"/>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3993" t="27642" r="2087" b="6667"/>
          <a:stretch/>
        </p:blipFill>
        <p:spPr>
          <a:xfrm>
            <a:off x="2735766" y="2425034"/>
            <a:ext cx="6976946" cy="3775044"/>
          </a:xfrm>
          <a:prstGeom prst="rect">
            <a:avLst/>
          </a:prstGeom>
        </p:spPr>
      </p:pic>
    </p:spTree>
    <p:extLst>
      <p:ext uri="{BB962C8B-B14F-4D97-AF65-F5344CB8AC3E}">
        <p14:creationId xmlns:p14="http://schemas.microsoft.com/office/powerpoint/2010/main" val="20629824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3155796" y="427502"/>
            <a:ext cx="6192644" cy="2067233"/>
          </a:xfrm>
          <a:prstGeom prst="rect">
            <a:avLst/>
          </a:prstGeom>
          <a:noFill/>
          <a:ln w="9525">
            <a:noFill/>
            <a:miter lim="800000"/>
            <a:headEnd/>
            <a:tailEnd/>
          </a:ln>
        </p:spPr>
        <p:txBody>
          <a:bodyPr rot="0" vert="horz" wrap="square" lIns="91440" tIns="45720" rIns="91440" bIns="45720" anchor="t" anchorCtr="0">
            <a:spAutoFit/>
          </a:bodyPr>
          <a:lstStyle/>
          <a:p>
            <a:pPr marL="0" marR="0" lvl="0" indent="0" algn="ctr" defTabSz="914400" rtl="1" eaLnBrk="1" fontAlgn="auto" latinLnBrk="0" hangingPunct="1">
              <a:lnSpc>
                <a:spcPct val="100000"/>
              </a:lnSpc>
              <a:spcBef>
                <a:spcPts val="0"/>
              </a:spcBef>
              <a:spcAft>
                <a:spcPts val="1000"/>
              </a:spcAft>
              <a:buClrTx/>
              <a:buSzTx/>
              <a:buFontTx/>
              <a:buNone/>
              <a:tabLst/>
              <a:defRPr/>
            </a:pPr>
            <a:r>
              <a:rPr kumimoji="0" lang="ar-EG" sz="6000" b="1" i="0" u="none" strike="noStrike" kern="1200" cap="none" spc="50" normalizeH="0" baseline="0" noProof="0" dirty="0">
                <a:ln w="0"/>
                <a:solidFill>
                  <a:srgbClr val="4BACC6">
                    <a:lumMod val="50000"/>
                  </a:srgbClr>
                </a:solidFill>
                <a:effectLst>
                  <a:innerShdw blurRad="63500" dist="50800" dir="13500000">
                    <a:srgbClr val="000000">
                      <a:alpha val="50000"/>
                    </a:srgbClr>
                  </a:innerShdw>
                </a:effectLst>
                <a:uLnTx/>
                <a:uFillTx/>
                <a:latin typeface="Calibri"/>
                <a:ea typeface="Calibri"/>
                <a:cs typeface="Times New Roman" panose="02020603050405020304" pitchFamily="18" charset="0"/>
              </a:rPr>
              <a:t>الوحدة التدريبية الثانية</a:t>
            </a:r>
          </a:p>
          <a:p>
            <a:pPr lvl="0" algn="ctr" rtl="1">
              <a:spcAft>
                <a:spcPts val="1000"/>
              </a:spcAft>
              <a:defRPr/>
            </a:pPr>
            <a:r>
              <a:rPr lang="ar-EG" sz="6000" b="1" dirty="0">
                <a:solidFill>
                  <a:srgbClr val="4BACC6">
                    <a:lumMod val="75000"/>
                  </a:srgbClr>
                </a:solidFill>
                <a:ea typeface="Calibri"/>
                <a:cs typeface="Times New Roman" panose="02020603050405020304" pitchFamily="18" charset="0"/>
              </a:rPr>
              <a:t>التوتر والقلق النفسي</a:t>
            </a:r>
            <a:endParaRPr kumimoji="0" lang="ar-EG" sz="6000" b="1" i="0" u="none" strike="noStrike" kern="1200" cap="none" spc="0" normalizeH="0" baseline="0" noProof="0" dirty="0">
              <a:ln>
                <a:noFill/>
              </a:ln>
              <a:solidFill>
                <a:srgbClr val="4BACC6">
                  <a:lumMod val="75000"/>
                </a:srgbClr>
              </a:solidFill>
              <a:effectLst/>
              <a:uLnTx/>
              <a:uFillTx/>
              <a:latin typeface="Calibri"/>
              <a:ea typeface="Calibri"/>
              <a:cs typeface="Times New Roman" panose="02020603050405020304" pitchFamily="18" charset="0"/>
            </a:endParaRP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843508" y="2494735"/>
            <a:ext cx="6817220" cy="32369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247813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8686800" y="1107688"/>
            <a:ext cx="2590800" cy="685800"/>
          </a:xfrm>
          <a:prstGeom prst="roundRect">
            <a:avLst/>
          </a:prstGeom>
        </p:spPr>
        <p:style>
          <a:lnRef idx="3">
            <a:schemeClr val="lt1"/>
          </a:lnRef>
          <a:fillRef idx="1">
            <a:schemeClr val="accent5"/>
          </a:fillRef>
          <a:effectRef idx="1">
            <a:schemeClr val="accent5"/>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4000" b="1" i="0" u="none" strike="noStrike" kern="1200" cap="none" spc="0" normalizeH="0" baseline="0" noProof="0">
                <a:ln>
                  <a:noFill/>
                </a:ln>
                <a:solidFill>
                  <a:prstClr val="white"/>
                </a:solidFill>
                <a:effectLst/>
                <a:uLnTx/>
                <a:uFillTx/>
                <a:latin typeface="Calibri"/>
                <a:ea typeface="+mn-ea"/>
                <a:cs typeface="Times New Roman" panose="02020603050405020304" pitchFamily="18" charset="0"/>
              </a:rPr>
              <a:t>الجلسة الأولي</a:t>
            </a:r>
          </a:p>
        </p:txBody>
      </p:sp>
      <p:sp>
        <p:nvSpPr>
          <p:cNvPr id="6" name="Rectangle 5"/>
          <p:cNvSpPr/>
          <p:nvPr/>
        </p:nvSpPr>
        <p:spPr>
          <a:xfrm>
            <a:off x="6768790" y="2075977"/>
            <a:ext cx="4508810" cy="2031325"/>
          </a:xfrm>
          <a:prstGeom prst="rect">
            <a:avLst/>
          </a:prstGeom>
        </p:spPr>
        <p:txBody>
          <a:bodyPr wrap="square">
            <a:spAutoFit/>
          </a:bodyPr>
          <a:lstStyle/>
          <a:p>
            <a:pPr marL="571500" lvl="0" indent="-571500" algn="r" rtl="1">
              <a:lnSpc>
                <a:spcPct val="150000"/>
              </a:lnSpc>
              <a:buClr>
                <a:srgbClr val="4BACC6">
                  <a:lumMod val="75000"/>
                </a:srgbClr>
              </a:buClr>
              <a:buFont typeface="Wingdings" panose="05000000000000000000" pitchFamily="2" charset="2"/>
              <a:buChar char="q"/>
              <a:defRPr/>
            </a:pPr>
            <a:r>
              <a:rPr lang="ar-EG" sz="2800" b="1" dirty="0">
                <a:solidFill>
                  <a:prstClr val="black"/>
                </a:solidFill>
                <a:cs typeface="Times New Roman" panose="02020603050405020304" pitchFamily="18" charset="0"/>
              </a:rPr>
              <a:t>التوتر والقلق النفسي</a:t>
            </a:r>
          </a:p>
          <a:p>
            <a:pPr marL="571500" lvl="0" indent="-571500" algn="r" rtl="1">
              <a:lnSpc>
                <a:spcPct val="150000"/>
              </a:lnSpc>
              <a:buClr>
                <a:srgbClr val="4BACC6">
                  <a:lumMod val="75000"/>
                </a:srgbClr>
              </a:buClr>
              <a:buFont typeface="Wingdings" panose="05000000000000000000" pitchFamily="2" charset="2"/>
              <a:buChar char="q"/>
              <a:defRPr/>
            </a:pPr>
            <a:r>
              <a:rPr lang="ar-EG" sz="2800" b="1" dirty="0">
                <a:solidFill>
                  <a:prstClr val="black"/>
                </a:solidFill>
                <a:cs typeface="Times New Roman" panose="02020603050405020304" pitchFamily="18" charset="0"/>
              </a:rPr>
              <a:t>أساليب مواجهة الضغوط النفسية</a:t>
            </a:r>
          </a:p>
          <a:p>
            <a:pPr marL="571500" lvl="0" indent="-571500" algn="r" rtl="1">
              <a:lnSpc>
                <a:spcPct val="150000"/>
              </a:lnSpc>
              <a:buClr>
                <a:srgbClr val="4BACC6">
                  <a:lumMod val="75000"/>
                </a:srgbClr>
              </a:buClr>
              <a:buFont typeface="Wingdings" panose="05000000000000000000" pitchFamily="2" charset="2"/>
              <a:buChar char="q"/>
              <a:defRPr/>
            </a:pPr>
            <a:r>
              <a:rPr lang="ar-EG" sz="2800" b="1" dirty="0">
                <a:solidFill>
                  <a:prstClr val="black"/>
                </a:solidFill>
                <a:cs typeface="Times New Roman" panose="02020603050405020304" pitchFamily="18" charset="0"/>
              </a:rPr>
              <a:t>كيف نسيطر على إنفعالاتك؟</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950" y="3565647"/>
            <a:ext cx="2973801" cy="2044488"/>
          </a:xfrm>
          <a:prstGeom prst="rect">
            <a:avLst/>
          </a:prstGeom>
        </p:spPr>
      </p:pic>
    </p:spTree>
    <p:extLst>
      <p:ext uri="{BB962C8B-B14F-4D97-AF65-F5344CB8AC3E}">
        <p14:creationId xmlns:p14="http://schemas.microsoft.com/office/powerpoint/2010/main" val="2282262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19634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462936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35766" y="596301"/>
            <a:ext cx="6976946" cy="1680588"/>
          </a:xfrm>
          <a:prstGeom prst="rect">
            <a:avLst/>
          </a:prstGeom>
        </p:spPr>
        <p:txBody>
          <a:bodyPr wrap="square">
            <a:spAutoFit/>
          </a:bodyPr>
          <a:lstStyle/>
          <a:p>
            <a:pPr marL="0" marR="0" lvl="0" indent="0" algn="ctr" defTabSz="914400" rtl="1" eaLnBrk="1" fontAlgn="auto" latinLnBrk="0" hangingPunct="1">
              <a:lnSpc>
                <a:spcPct val="107000"/>
              </a:lnSpc>
              <a:spcBef>
                <a:spcPts val="0"/>
              </a:spcBef>
              <a:spcAft>
                <a:spcPts val="800"/>
              </a:spcAft>
              <a:buClrTx/>
              <a:buSzTx/>
              <a:buFontTx/>
              <a:buNone/>
              <a:tabLst>
                <a:tab pos="2174240" algn="l"/>
                <a:tab pos="3236595" algn="ctr"/>
              </a:tabLst>
              <a:defRPr/>
            </a:pPr>
            <a:r>
              <a:rPr kumimoji="0" lang="ar-EG" sz="2800" b="1" i="0" u="none" strike="noStrike" kern="1200" cap="none" spc="0" normalizeH="0" baseline="0" noProof="0" dirty="0">
                <a:ln>
                  <a:noFill/>
                </a:ln>
                <a:solidFill>
                  <a:srgbClr val="4BACC6">
                    <a:lumMod val="50000"/>
                  </a:srgbClr>
                </a:solidFill>
                <a:effectLst/>
                <a:uLnTx/>
                <a:uFillTx/>
                <a:latin typeface="Calibri"/>
                <a:ea typeface="Times New Roman"/>
                <a:cs typeface="Times New Roman"/>
              </a:rPr>
              <a:t>نشاط -3</a:t>
            </a:r>
          </a:p>
          <a:p>
            <a:pPr marL="0" marR="0" lvl="0" indent="0" algn="ctr" defTabSz="914400" rtl="1" eaLnBrk="1" fontAlgn="auto" latinLnBrk="0" hangingPunct="1">
              <a:lnSpc>
                <a:spcPct val="107000"/>
              </a:lnSpc>
              <a:spcBef>
                <a:spcPts val="0"/>
              </a:spcBef>
              <a:spcAft>
                <a:spcPts val="800"/>
              </a:spcAft>
              <a:buClrTx/>
              <a:buSzTx/>
              <a:buFontTx/>
              <a:buNone/>
              <a:tabLst>
                <a:tab pos="2174240" algn="l"/>
                <a:tab pos="3236595" algn="ctr"/>
              </a:tabLst>
              <a:defRPr/>
            </a:pPr>
            <a:r>
              <a:rPr kumimoji="0" lang="ar-EG" sz="2800" b="1" i="0" u="none" strike="noStrike" kern="1200" cap="none" spc="0" normalizeH="0" baseline="0" noProof="0" dirty="0">
                <a:ln>
                  <a:noFill/>
                </a:ln>
                <a:solidFill>
                  <a:srgbClr val="0070C0"/>
                </a:solidFill>
                <a:effectLst/>
                <a:uLnTx/>
                <a:uFillTx/>
                <a:latin typeface="Calibri"/>
                <a:ea typeface="Times New Roman"/>
                <a:cs typeface="Times New Roman"/>
              </a:rPr>
              <a:t>عصف ذهني-جماعي</a:t>
            </a:r>
          </a:p>
          <a:p>
            <a:pPr lvl="0" algn="ctr" rtl="1">
              <a:lnSpc>
                <a:spcPct val="107000"/>
              </a:lnSpc>
              <a:spcAft>
                <a:spcPts val="800"/>
              </a:spcAft>
              <a:tabLst>
                <a:tab pos="2174240" algn="l"/>
                <a:tab pos="3236595" algn="ctr"/>
              </a:tabLst>
              <a:defRPr/>
            </a:pPr>
            <a:r>
              <a:rPr lang="ar-EG" sz="2800" b="1" dirty="0">
                <a:solidFill>
                  <a:prstClr val="black"/>
                </a:solidFill>
                <a:ea typeface="Times New Roman"/>
                <a:cs typeface="Times New Roman"/>
              </a:rPr>
              <a:t>عزيزي المتدرب اذكر ماتعرفه عن التوتر والقلق النفسي؟</a:t>
            </a:r>
            <a:endParaRPr kumimoji="0" lang="ar-EG" sz="2800" b="1" i="0" u="none" strike="noStrike" kern="1200" cap="none" spc="0" normalizeH="0" baseline="0" noProof="0" dirty="0">
              <a:ln>
                <a:noFill/>
              </a:ln>
              <a:solidFill>
                <a:prstClr val="black"/>
              </a:solidFill>
              <a:effectLst/>
              <a:uLnTx/>
              <a:uFillTx/>
              <a:latin typeface="Calibri"/>
              <a:ea typeface="Times New Roman"/>
              <a:cs typeface="Times New Roman"/>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3993" t="27642" r="2087" b="6667"/>
          <a:stretch/>
        </p:blipFill>
        <p:spPr>
          <a:xfrm>
            <a:off x="2735766" y="2425034"/>
            <a:ext cx="6976946" cy="3775044"/>
          </a:xfrm>
          <a:prstGeom prst="rect">
            <a:avLst/>
          </a:prstGeom>
        </p:spPr>
      </p:pic>
    </p:spTree>
    <p:extLst>
      <p:ext uri="{BB962C8B-B14F-4D97-AF65-F5344CB8AC3E}">
        <p14:creationId xmlns:p14="http://schemas.microsoft.com/office/powerpoint/2010/main" val="11475391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82790" y="1099522"/>
            <a:ext cx="6690733" cy="5391219"/>
          </a:xfrm>
          <a:prstGeom prst="rect">
            <a:avLst/>
          </a:prstGeom>
        </p:spPr>
        <p:txBody>
          <a:bodyPr wrap="square">
            <a:spAutoFit/>
          </a:bodyPr>
          <a:lstStyle/>
          <a:p>
            <a:pPr algn="just" rtl="1">
              <a:lnSpc>
                <a:spcPct val="150000"/>
              </a:lnSpc>
              <a:spcAft>
                <a:spcPts val="1000"/>
              </a:spcAft>
            </a:pPr>
            <a:r>
              <a:rPr lang="ar-EG" sz="2800" b="1" u="sng" dirty="0">
                <a:solidFill>
                  <a:srgbClr val="002060"/>
                </a:solidFill>
                <a:latin typeface="Calibri" panose="020F0502020204030204" pitchFamily="34" charset="0"/>
                <a:ea typeface="Calibri" panose="020F0502020204030204" pitchFamily="34" charset="0"/>
                <a:cs typeface="+mj-cs"/>
              </a:rPr>
              <a:t>التوتر</a:t>
            </a:r>
            <a:endParaRPr lang="en-US" sz="2800" dirty="0">
              <a:latin typeface="Calibri" panose="020F0502020204030204" pitchFamily="34" charset="0"/>
              <a:ea typeface="Calibri" panose="020F0502020204030204" pitchFamily="34" charset="0"/>
              <a:cs typeface="+mj-cs"/>
            </a:endParaRPr>
          </a:p>
          <a:p>
            <a:pPr algn="just" rtl="1">
              <a:lnSpc>
                <a:spcPct val="150000"/>
              </a:lnSpc>
              <a:spcAft>
                <a:spcPts val="1000"/>
              </a:spcAft>
            </a:pPr>
            <a:r>
              <a:rPr lang="ar-SA" sz="2800" b="1" dirty="0">
                <a:latin typeface="Calibri" panose="020F0502020204030204" pitchFamily="34" charset="0"/>
                <a:ea typeface="Calibri" panose="020F0502020204030204" pitchFamily="34" charset="0"/>
                <a:cs typeface="+mj-cs"/>
              </a:rPr>
              <a:t>يُعدّ التوتر (بالإنجليزية</a:t>
            </a:r>
            <a:r>
              <a:rPr lang="en-US" sz="2800" b="1" dirty="0">
                <a:latin typeface="Calibri" panose="020F0502020204030204" pitchFamily="34" charset="0"/>
                <a:ea typeface="Calibri" panose="020F0502020204030204" pitchFamily="34" charset="0"/>
                <a:cs typeface="+mj-cs"/>
              </a:rPr>
              <a:t> </a:t>
            </a:r>
            <a:r>
              <a:rPr lang="en-US" sz="2800" b="1" dirty="0">
                <a:latin typeface="Times New Roman" panose="02020603050405020304" pitchFamily="18" charset="0"/>
                <a:ea typeface="Calibri" panose="020F0502020204030204" pitchFamily="34" charset="0"/>
                <a:cs typeface="+mj-cs"/>
              </a:rPr>
              <a:t>(Stress:</a:t>
            </a:r>
            <a:r>
              <a:rPr lang="ar-SA" sz="2800" b="1" dirty="0">
                <a:latin typeface="Calibri" panose="020F0502020204030204" pitchFamily="34" charset="0"/>
                <a:ea typeface="Calibri" panose="020F0502020204030204" pitchFamily="34" charset="0"/>
                <a:cs typeface="+mj-cs"/>
              </a:rPr>
              <a:t>جزءاً طبيعياً من الحياة، فقد يشعر الشخص بالتوتر عندما يكون لديه الكثير من العمل، أو عند عدم نومه بشكل جيد، ويمكن أيضاً أن يشعر الأشخاص بالتوتر عندما يقلقون بشأن عملهم، أو وضعهم المادي، أو أي شيء آخر، واستجابةً لهذه الظروف؛ يقوم الجسم تلقائياً بزيادة ضغط الدم، ومعدل ضربات القلب، والتنفس، وعملية الأيض، وتدفق الدم إلى العضلات</a:t>
            </a:r>
            <a:r>
              <a:rPr lang="en-US" sz="2800" b="1" dirty="0">
                <a:latin typeface="Calibri" panose="020F0502020204030204" pitchFamily="34" charset="0"/>
                <a:ea typeface="Calibri" panose="020F0502020204030204" pitchFamily="34" charset="0"/>
                <a:cs typeface="+mj-cs"/>
              </a:rPr>
              <a:t>.</a:t>
            </a:r>
            <a:endParaRPr lang="en-US" sz="2800" dirty="0">
              <a:latin typeface="Calibri" panose="020F0502020204030204" pitchFamily="34" charset="0"/>
              <a:ea typeface="Calibri" panose="020F0502020204030204" pitchFamily="34" charset="0"/>
              <a:cs typeface="+mj-cs"/>
            </a:endParaRPr>
          </a:p>
        </p:txBody>
      </p:sp>
      <p:sp>
        <p:nvSpPr>
          <p:cNvPr id="3" name="Rounded Rectangle 2"/>
          <p:cNvSpPr/>
          <p:nvPr/>
        </p:nvSpPr>
        <p:spPr>
          <a:xfrm>
            <a:off x="7861611" y="519658"/>
            <a:ext cx="3311912" cy="5798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600" b="1" dirty="0">
                <a:cs typeface="+mj-cs"/>
              </a:rPr>
              <a:t>التوتر والقلق النفسي</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317" y="2151720"/>
            <a:ext cx="3735659" cy="3286822"/>
          </a:xfrm>
          <a:prstGeom prst="ellipse">
            <a:avLst/>
          </a:prstGeom>
          <a:ln>
            <a:noFill/>
          </a:ln>
          <a:effectLst>
            <a:softEdge rad="112500"/>
          </a:effectLst>
        </p:spPr>
      </p:pic>
    </p:spTree>
    <p:extLst>
      <p:ext uri="{BB962C8B-B14F-4D97-AF65-F5344CB8AC3E}">
        <p14:creationId xmlns:p14="http://schemas.microsoft.com/office/powerpoint/2010/main" val="22047272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66985" y="1327764"/>
            <a:ext cx="4920164" cy="3580467"/>
          </a:xfrm>
          <a:prstGeom prst="rect">
            <a:avLst/>
          </a:prstGeom>
        </p:spPr>
        <p:txBody>
          <a:bodyPr wrap="square">
            <a:spAutoFit/>
          </a:bodyPr>
          <a:lstStyle/>
          <a:p>
            <a:pPr lvl="0" algn="just" rtl="1">
              <a:lnSpc>
                <a:spcPct val="150000"/>
              </a:lnSpc>
              <a:spcAft>
                <a:spcPts val="1000"/>
              </a:spcAft>
            </a:pPr>
            <a:r>
              <a:rPr lang="ar-EG" sz="2800" b="1" u="sng" dirty="0">
                <a:solidFill>
                  <a:srgbClr val="002060"/>
                </a:solidFill>
                <a:latin typeface="Calibri" panose="020F0502020204030204" pitchFamily="34" charset="0"/>
                <a:ea typeface="Calibri" panose="020F0502020204030204" pitchFamily="34" charset="0"/>
                <a:cs typeface="+mj-cs"/>
              </a:rPr>
              <a:t>القلق</a:t>
            </a:r>
          </a:p>
          <a:p>
            <a:pPr lvl="0" algn="just" rtl="1">
              <a:lnSpc>
                <a:spcPct val="150000"/>
              </a:lnSpc>
              <a:spcAft>
                <a:spcPts val="1000"/>
              </a:spcAft>
            </a:pPr>
            <a:endParaRPr lang="en-US" sz="2800" dirty="0">
              <a:solidFill>
                <a:prstClr val="black"/>
              </a:solidFill>
              <a:latin typeface="Calibri" panose="020F0502020204030204" pitchFamily="34" charset="0"/>
              <a:ea typeface="Calibri" panose="020F0502020204030204" pitchFamily="34" charset="0"/>
              <a:cs typeface="+mj-cs"/>
            </a:endParaRPr>
          </a:p>
          <a:p>
            <a:pPr lvl="0" algn="just" rtl="1">
              <a:lnSpc>
                <a:spcPct val="150000"/>
              </a:lnSpc>
              <a:spcAft>
                <a:spcPts val="1000"/>
              </a:spcAft>
            </a:pPr>
            <a:r>
              <a:rPr lang="ar-SA" sz="2800" b="1" dirty="0">
                <a:solidFill>
                  <a:prstClr val="black"/>
                </a:solidFill>
                <a:latin typeface="Calibri" panose="020F0502020204030204" pitchFamily="34" charset="0"/>
                <a:ea typeface="Calibri" panose="020F0502020204030204" pitchFamily="34" charset="0"/>
                <a:cs typeface="+mj-cs"/>
              </a:rPr>
              <a:t>وهو (بالإنجليزية</a:t>
            </a:r>
            <a:r>
              <a:rPr lang="en-US" sz="2800" b="1" dirty="0">
                <a:solidFill>
                  <a:prstClr val="black"/>
                </a:solidFill>
                <a:latin typeface="Times New Roman" panose="02020603050405020304" pitchFamily="18" charset="0"/>
                <a:ea typeface="Calibri" panose="020F0502020204030204" pitchFamily="34" charset="0"/>
                <a:cs typeface="+mj-cs"/>
              </a:rPr>
              <a:t>Anxiety </a:t>
            </a:r>
            <a:r>
              <a:rPr lang="ar-SA" sz="2800" b="1" dirty="0">
                <a:solidFill>
                  <a:prstClr val="black"/>
                </a:solidFill>
                <a:latin typeface="Calibri" panose="020F0502020204030204" pitchFamily="34" charset="0"/>
                <a:ea typeface="Calibri" panose="020F0502020204030204" pitchFamily="34" charset="0"/>
                <a:cs typeface="+mj-cs"/>
              </a:rPr>
              <a:t>)</a:t>
            </a:r>
            <a:r>
              <a:rPr lang="en-US" sz="2800" b="1" dirty="0">
                <a:solidFill>
                  <a:prstClr val="black"/>
                </a:solidFill>
                <a:latin typeface="Calibri" panose="020F0502020204030204" pitchFamily="34" charset="0"/>
                <a:ea typeface="Calibri" panose="020F0502020204030204" pitchFamily="34" charset="0"/>
                <a:cs typeface="+mj-cs"/>
              </a:rPr>
              <a:t> </a:t>
            </a:r>
            <a:r>
              <a:rPr lang="ar-SA" sz="2800" b="1" dirty="0">
                <a:solidFill>
                  <a:prstClr val="black"/>
                </a:solidFill>
                <a:latin typeface="Calibri" panose="020F0502020204030204" pitchFamily="34" charset="0"/>
                <a:ea typeface="Calibri" panose="020F0502020204030204" pitchFamily="34" charset="0"/>
                <a:cs typeface="+mj-cs"/>
              </a:rPr>
              <a:t>فهو الشعور بالخوف، أو الهم، أو عدم الارتياح، ويمكن أن يكون عبارة عن رد فعل للتوتر</a:t>
            </a:r>
            <a:endParaRPr lang="en-US" sz="2800" dirty="0">
              <a:solidFill>
                <a:prstClr val="black"/>
              </a:solidFill>
              <a:latin typeface="Calibri" panose="020F0502020204030204" pitchFamily="34" charset="0"/>
              <a:ea typeface="Calibri" panose="020F0502020204030204" pitchFamily="34" charset="0"/>
              <a:cs typeface="+mj-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682" y="1716190"/>
            <a:ext cx="4263483" cy="3678210"/>
          </a:xfrm>
          <a:prstGeom prst="ellipse">
            <a:avLst/>
          </a:prstGeom>
          <a:ln>
            <a:noFill/>
          </a:ln>
          <a:effectLst>
            <a:softEdge rad="112500"/>
          </a:effectLst>
        </p:spPr>
      </p:pic>
    </p:spTree>
    <p:extLst>
      <p:ext uri="{BB962C8B-B14F-4D97-AF65-F5344CB8AC3E}">
        <p14:creationId xmlns:p14="http://schemas.microsoft.com/office/powerpoint/2010/main" val="23949281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57961" y="643081"/>
            <a:ext cx="7571678" cy="1513235"/>
          </a:xfrm>
          <a:prstGeom prst="rect">
            <a:avLst/>
          </a:prstGeom>
        </p:spPr>
        <p:txBody>
          <a:bodyPr wrap="square">
            <a:spAutoFit/>
          </a:bodyPr>
          <a:lstStyle/>
          <a:p>
            <a:pPr lvl="0" algn="just" rtl="1">
              <a:lnSpc>
                <a:spcPct val="150000"/>
              </a:lnSpc>
              <a:spcAft>
                <a:spcPts val="1000"/>
              </a:spcAft>
            </a:pPr>
            <a:r>
              <a:rPr lang="ar-SA" sz="28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التخلص من التوتر والقلق</a:t>
            </a:r>
            <a:endParaRPr lang="en-US" sz="2800" dirty="0">
              <a:solidFill>
                <a:prstClr val="black"/>
              </a:solidFill>
              <a:latin typeface="Calibri" panose="020F0502020204030204" pitchFamily="34" charset="0"/>
              <a:ea typeface="Calibri" panose="020F0502020204030204" pitchFamily="34" charset="0"/>
            </a:endParaRPr>
          </a:p>
          <a:p>
            <a:pPr lvl="0" algn="just" rtl="1">
              <a:lnSpc>
                <a:spcPct val="150000"/>
              </a:lnSpc>
              <a:spcAft>
                <a:spcPts val="1000"/>
              </a:spcAft>
            </a:pPr>
            <a:r>
              <a:rPr lang="ar-SA"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فيما يلي بيان لبعض من طرق التخلص من التوتر والقلق النفسي</a:t>
            </a:r>
            <a:r>
              <a:rPr lang="en-US" sz="2800" b="1" dirty="0">
                <a:solidFill>
                  <a:prstClr val="black"/>
                </a:solidFill>
                <a:latin typeface="Times New Roman" panose="02020603050405020304" pitchFamily="18" charset="0"/>
                <a:ea typeface="Calibri" panose="020F0502020204030204" pitchFamily="34" charset="0"/>
              </a:rPr>
              <a:t>:</a:t>
            </a:r>
            <a:endParaRPr lang="en-US" sz="2800" dirty="0">
              <a:solidFill>
                <a:prstClr val="black"/>
              </a:solidFill>
              <a:latin typeface="Calibri" panose="020F0502020204030204" pitchFamily="34" charset="0"/>
              <a:ea typeface="Calibri" panose="020F0502020204030204" pitchFamily="34" charset="0"/>
            </a:endParaRPr>
          </a:p>
        </p:txBody>
      </p:sp>
      <p:graphicFrame>
        <p:nvGraphicFramePr>
          <p:cNvPr id="3" name="Diagram 2"/>
          <p:cNvGraphicFramePr/>
          <p:nvPr>
            <p:extLst>
              <p:ext uri="{D42A27DB-BD31-4B8C-83A1-F6EECF244321}">
                <p14:modId xmlns:p14="http://schemas.microsoft.com/office/powerpoint/2010/main" val="1338032247"/>
              </p:ext>
            </p:extLst>
          </p:nvPr>
        </p:nvGraphicFramePr>
        <p:xfrm>
          <a:off x="760761" y="2419815"/>
          <a:ext cx="10568878" cy="3239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88899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42877" y="1421110"/>
            <a:ext cx="5519853" cy="3452227"/>
          </a:xfrm>
          <a:prstGeom prst="rect">
            <a:avLst/>
          </a:prstGeom>
        </p:spPr>
        <p:txBody>
          <a:bodyPr wrap="square">
            <a:spAutoFit/>
          </a:bodyPr>
          <a:lstStyle/>
          <a:p>
            <a:pPr lvl="0" algn="just" rtl="1">
              <a:lnSpc>
                <a:spcPct val="150000"/>
              </a:lnSpc>
              <a:spcAft>
                <a:spcPts val="1000"/>
              </a:spcAft>
            </a:pPr>
            <a:r>
              <a:rPr lang="ar-SA" sz="28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علاج القلق النفسي</a:t>
            </a:r>
            <a:endParaRPr lang="en-US" sz="28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algn="just" rtl="1">
              <a:lnSpc>
                <a:spcPct val="150000"/>
              </a:lnSpc>
              <a:spcAft>
                <a:spcPts val="1000"/>
              </a:spcAft>
            </a:pPr>
            <a:r>
              <a:rPr lang="ar-SA"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الجدير بالذكر أنَّه يمكن أن تدعم عدة أنواع من الأدوية علاج اضطراب القلق، وقد تساعد بعض الأدوية على السيطرة على بعض الأعراض الجسدية والعقلية، وفيما يلي بيان لها</a:t>
            </a:r>
            <a:r>
              <a:rPr lang="en-US" sz="2800" b="1" dirty="0">
                <a:solidFill>
                  <a:prstClr val="black"/>
                </a:solidFill>
                <a:latin typeface="Times New Roman" panose="02020603050405020304" pitchFamily="18" charset="0"/>
                <a:ea typeface="Calibri" panose="020F0502020204030204" pitchFamily="34" charset="0"/>
                <a:cs typeface="Arial" panose="020B0604020202020204" pitchFamily="34" charset="0"/>
              </a:rPr>
              <a:t>:</a:t>
            </a:r>
            <a:endParaRPr lang="en-US" sz="28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3" name="Diagram 2"/>
          <p:cNvGraphicFramePr/>
          <p:nvPr>
            <p:extLst>
              <p:ext uri="{D42A27DB-BD31-4B8C-83A1-F6EECF244321}">
                <p14:modId xmlns:p14="http://schemas.microsoft.com/office/powerpoint/2010/main" val="2965965809"/>
              </p:ext>
            </p:extLst>
          </p:nvPr>
        </p:nvGraphicFramePr>
        <p:xfrm>
          <a:off x="615794" y="892097"/>
          <a:ext cx="4703338" cy="45102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1972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59349" y="1036614"/>
            <a:ext cx="8605241" cy="613245"/>
          </a:xfrm>
          <a:prstGeom prst="rect">
            <a:avLst/>
          </a:prstGeom>
        </p:spPr>
        <p:txBody>
          <a:bodyPr wrap="none">
            <a:spAutoFit/>
          </a:bodyPr>
          <a:lstStyle/>
          <a:p>
            <a:pPr marL="457200" marR="0" lvl="0" indent="-457200" algn="just" defTabSz="914400" rtl="1" eaLnBrk="1" fontAlgn="auto" latinLnBrk="0" hangingPunct="1">
              <a:lnSpc>
                <a:spcPct val="115000"/>
              </a:lnSpc>
              <a:spcBef>
                <a:spcPts val="0"/>
              </a:spcBef>
              <a:spcAft>
                <a:spcPts val="1000"/>
              </a:spcAft>
              <a:buClrTx/>
              <a:buSzTx/>
              <a:buFont typeface="Wingdings" panose="05000000000000000000" pitchFamily="2" charset="2"/>
              <a:buChar char="q"/>
              <a:tabLst/>
              <a:defRPr/>
            </a:pPr>
            <a:r>
              <a:rPr kumimoji="0" lang="ar-EG" sz="3200" b="1" i="0" u="none" strike="noStrike" kern="1200" cap="none" spc="0" normalizeH="0" baseline="0" noProof="0" dirty="0">
                <a:ln>
                  <a:noFill/>
                </a:ln>
                <a:solidFill>
                  <a:srgbClr val="002060"/>
                </a:solidFill>
                <a:effectLst/>
                <a:uLnTx/>
                <a:uFillTx/>
                <a:latin typeface="Times New Roman" panose="02020603050405020304" pitchFamily="18" charset="0"/>
                <a:ea typeface="Calibri"/>
                <a:cs typeface="Times New Roman" panose="02020603050405020304" pitchFamily="18" charset="0"/>
              </a:rPr>
              <a:t>يتوقع من المشاركين فى نهاية البرنامج التدريبى بأذن الله أن:</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Calibri"/>
              <a:cs typeface="Times New Roman" panose="02020603050405020304" pitchFamily="18" charset="0"/>
            </a:endParaRPr>
          </a:p>
        </p:txBody>
      </p:sp>
      <p:sp>
        <p:nvSpPr>
          <p:cNvPr id="5" name="Rectangle 4"/>
          <p:cNvSpPr/>
          <p:nvPr/>
        </p:nvSpPr>
        <p:spPr>
          <a:xfrm>
            <a:off x="5486399" y="2138308"/>
            <a:ext cx="5778191" cy="3416320"/>
          </a:xfrm>
          <a:prstGeom prst="rect">
            <a:avLst/>
          </a:prstGeom>
        </p:spPr>
        <p:txBody>
          <a:bodyPr wrap="square">
            <a:spAutoFit/>
          </a:bodyPr>
          <a:lstStyle/>
          <a:p>
            <a:pPr marL="342900" lvl="0" indent="-342900" algn="just" rtl="1">
              <a:lnSpc>
                <a:spcPct val="150000"/>
              </a:lnSpc>
              <a:buClr>
                <a:srgbClr val="0070C0"/>
              </a:buClr>
              <a:buFont typeface="Wingdings" panose="05000000000000000000" pitchFamily="2" charset="2"/>
              <a:buChar char=""/>
              <a:defRPr/>
            </a:pPr>
            <a:r>
              <a:rPr lang="ar-EG"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ان يلم المتدرب بالتوتر والقلق النفسي</a:t>
            </a:r>
          </a:p>
          <a:p>
            <a:pPr marL="342900" lvl="0" indent="-342900" algn="just" rtl="1">
              <a:lnSpc>
                <a:spcPct val="150000"/>
              </a:lnSpc>
              <a:buClr>
                <a:srgbClr val="0070C0"/>
              </a:buClr>
              <a:buFont typeface="Wingdings" panose="05000000000000000000" pitchFamily="2" charset="2"/>
              <a:buChar char=""/>
              <a:defRPr/>
            </a:pPr>
            <a:r>
              <a:rPr lang="ar-EG"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ان يدرك المتدرب بأساليب مواجهة الضغوط النفسية</a:t>
            </a:r>
          </a:p>
          <a:p>
            <a:pPr marL="342900" lvl="0" indent="-342900" algn="just" rtl="1">
              <a:lnSpc>
                <a:spcPct val="150000"/>
              </a:lnSpc>
              <a:buClr>
                <a:srgbClr val="0070C0"/>
              </a:buClr>
              <a:buFont typeface="Wingdings" panose="05000000000000000000" pitchFamily="2" charset="2"/>
              <a:buChar char=""/>
              <a:defRPr/>
            </a:pPr>
            <a:r>
              <a:rPr lang="ar-EG"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ان يعي المتدرب بكيف نسيطر على إنفعالاتك؟.</a:t>
            </a:r>
          </a:p>
          <a:p>
            <a:pPr marL="342900" lvl="0" indent="-342900" algn="just" rtl="1">
              <a:lnSpc>
                <a:spcPct val="150000"/>
              </a:lnSpc>
              <a:buClr>
                <a:srgbClr val="0070C0"/>
              </a:buClr>
              <a:buFont typeface="Wingdings" panose="05000000000000000000" pitchFamily="2" charset="2"/>
              <a:buChar char=""/>
              <a:defRPr/>
            </a:pPr>
            <a:r>
              <a:rPr lang="ar-EG"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ان يتعرف المتدرب علي كيف تخرج من الإحباط؟</a:t>
            </a:r>
          </a:p>
          <a:p>
            <a:pPr marL="342900" lvl="0" indent="-342900" algn="just" rtl="1">
              <a:lnSpc>
                <a:spcPct val="150000"/>
              </a:lnSpc>
              <a:buClr>
                <a:srgbClr val="0070C0"/>
              </a:buClr>
              <a:buFont typeface="Wingdings" panose="05000000000000000000" pitchFamily="2" charset="2"/>
              <a:buChar char=""/>
              <a:defRPr/>
            </a:pPr>
            <a:r>
              <a:rPr lang="ar-EG"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ان يلم المتدرب بالإسترخاء والتخلص من الضغوط</a:t>
            </a:r>
          </a:p>
          <a:p>
            <a:pPr marL="342900" lvl="0" indent="-342900" algn="just" rtl="1">
              <a:lnSpc>
                <a:spcPct val="150000"/>
              </a:lnSpc>
              <a:buClr>
                <a:srgbClr val="0070C0"/>
              </a:buClr>
              <a:buFont typeface="Wingdings" panose="05000000000000000000" pitchFamily="2" charset="2"/>
              <a:buChar char=""/>
              <a:defRPr/>
            </a:pPr>
            <a:r>
              <a:rPr lang="ar-EG"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ان يدرك المتدرب بكيف تحافظ على هدوئك؟.</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5819" t="2984" r="24425" b="1890"/>
          <a:stretch/>
        </p:blipFill>
        <p:spPr>
          <a:xfrm>
            <a:off x="836342" y="2743201"/>
            <a:ext cx="2996355" cy="2564780"/>
          </a:xfrm>
          <a:prstGeom prst="rect">
            <a:avLst/>
          </a:prstGeom>
        </p:spPr>
      </p:pic>
    </p:spTree>
    <p:extLst>
      <p:ext uri="{BB962C8B-B14F-4D97-AF65-F5344CB8AC3E}">
        <p14:creationId xmlns:p14="http://schemas.microsoft.com/office/powerpoint/2010/main" val="7484872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55940" y="725492"/>
            <a:ext cx="6096000" cy="5322098"/>
          </a:xfrm>
          <a:prstGeom prst="rect">
            <a:avLst/>
          </a:prstGeom>
        </p:spPr>
        <p:txBody>
          <a:bodyPr>
            <a:spAutoFit/>
          </a:bodyPr>
          <a:lstStyle/>
          <a:p>
            <a:pPr lvl="0" algn="just" rtl="1">
              <a:lnSpc>
                <a:spcPct val="150000"/>
              </a:lnSpc>
              <a:spcAft>
                <a:spcPts val="1000"/>
              </a:spcAft>
            </a:pPr>
            <a:r>
              <a:rPr lang="ar-SA" sz="2800" b="1" u="sng" dirty="0">
                <a:solidFill>
                  <a:srgbClr val="002060"/>
                </a:solidFill>
                <a:latin typeface="Calibri" panose="020F0502020204030204" pitchFamily="34" charset="0"/>
                <a:ea typeface="Calibri" panose="020F0502020204030204" pitchFamily="34" charset="0"/>
                <a:cs typeface="+mj-cs"/>
              </a:rPr>
              <a:t>أعراض التوتر والقلق النفسي</a:t>
            </a:r>
            <a:endParaRPr lang="en-US" sz="2800" dirty="0">
              <a:solidFill>
                <a:prstClr val="black"/>
              </a:solidFill>
              <a:latin typeface="Calibri" panose="020F0502020204030204" pitchFamily="34" charset="0"/>
              <a:ea typeface="Calibri" panose="020F0502020204030204" pitchFamily="34" charset="0"/>
              <a:cs typeface="+mj-cs"/>
            </a:endParaRPr>
          </a:p>
          <a:p>
            <a:pPr lvl="0" algn="just" rtl="1">
              <a:lnSpc>
                <a:spcPct val="150000"/>
              </a:lnSpc>
              <a:spcAft>
                <a:spcPts val="1000"/>
              </a:spcAft>
            </a:pPr>
            <a:r>
              <a:rPr lang="ar-SA" sz="2800" b="1" dirty="0">
                <a:solidFill>
                  <a:prstClr val="black"/>
                </a:solidFill>
                <a:latin typeface="Calibri" panose="020F0502020204030204" pitchFamily="34" charset="0"/>
                <a:ea typeface="Calibri" panose="020F0502020204030204" pitchFamily="34" charset="0"/>
                <a:cs typeface="+mj-cs"/>
              </a:rPr>
              <a:t>من الجدير بالذكر أنَّه قد ينتج عن التوتر والقلق أعراض جسدية ونفسية، بالإضافة إلى أنَّ الأشخاص الذين يعانون من التوتر والقلق على مدى فترات طويلة من الزمن، قد يواجهون نتائج صحية سلبية، حيث يكونون أكثر عرضة للإصابة بأمراض القلب، وارتفاع ضغط الدم، والسكري، وقد يصابون بالاكتئاب واضطراب الهلع</a:t>
            </a:r>
            <a:r>
              <a:rPr lang="ar-EG" sz="2800" b="1" dirty="0">
                <a:solidFill>
                  <a:prstClr val="black"/>
                </a:solidFill>
                <a:latin typeface="Calibri" panose="020F0502020204030204" pitchFamily="34" charset="0"/>
                <a:ea typeface="Calibri" panose="020F0502020204030204" pitchFamily="34" charset="0"/>
                <a:cs typeface="+mj-cs"/>
              </a:rPr>
              <a:t>.</a:t>
            </a:r>
            <a:endParaRPr lang="en-US" sz="2800" dirty="0">
              <a:solidFill>
                <a:prstClr val="black"/>
              </a:solidFill>
              <a:latin typeface="Calibri" panose="020F0502020204030204" pitchFamily="34" charset="0"/>
              <a:ea typeface="Calibri" panose="020F0502020204030204" pitchFamily="34" charset="0"/>
              <a:cs typeface="+mj-cs"/>
            </a:endParaRPr>
          </a:p>
        </p:txBody>
      </p:sp>
      <p:graphicFrame>
        <p:nvGraphicFramePr>
          <p:cNvPr id="3" name="Diagram 2"/>
          <p:cNvGraphicFramePr/>
          <p:nvPr>
            <p:extLst>
              <p:ext uri="{D42A27DB-BD31-4B8C-83A1-F6EECF244321}">
                <p14:modId xmlns:p14="http://schemas.microsoft.com/office/powerpoint/2010/main" val="3469848543"/>
              </p:ext>
            </p:extLst>
          </p:nvPr>
        </p:nvGraphicFramePr>
        <p:xfrm>
          <a:off x="432415" y="1335524"/>
          <a:ext cx="4652541" cy="4102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17471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6898" y="1222185"/>
            <a:ext cx="6166625" cy="4744889"/>
          </a:xfrm>
          <a:prstGeom prst="rect">
            <a:avLst/>
          </a:prstGeom>
        </p:spPr>
        <p:txBody>
          <a:bodyPr wrap="square">
            <a:spAutoFit/>
          </a:bodyPr>
          <a:lstStyle/>
          <a:p>
            <a:pPr lvl="0" algn="just" rtl="1">
              <a:lnSpc>
                <a:spcPct val="150000"/>
              </a:lnSpc>
              <a:spcAft>
                <a:spcPts val="1000"/>
              </a:spcAft>
            </a:pPr>
            <a:r>
              <a:rPr lang="ar-SA" sz="2800" b="1" u="sng" dirty="0">
                <a:solidFill>
                  <a:srgbClr val="002060"/>
                </a:solidFill>
                <a:latin typeface="Calibri" panose="020F0502020204030204" pitchFamily="34" charset="0"/>
                <a:ea typeface="Calibri" panose="020F0502020204030204" pitchFamily="34" charset="0"/>
                <a:cs typeface="+mj-cs"/>
              </a:rPr>
              <a:t>طُرق التعامل مع الضغوط النفسيّة وأساليب مُواجَهتها</a:t>
            </a:r>
            <a:endParaRPr lang="en-US" sz="2800" dirty="0">
              <a:solidFill>
                <a:prstClr val="black"/>
              </a:solidFill>
              <a:latin typeface="Calibri" panose="020F0502020204030204" pitchFamily="34" charset="0"/>
              <a:ea typeface="Calibri" panose="020F0502020204030204" pitchFamily="34" charset="0"/>
              <a:cs typeface="+mj-cs"/>
            </a:endParaRPr>
          </a:p>
          <a:p>
            <a:pPr lvl="0" algn="just" rtl="1">
              <a:lnSpc>
                <a:spcPct val="150000"/>
              </a:lnSpc>
              <a:spcAft>
                <a:spcPts val="1000"/>
              </a:spcAft>
            </a:pPr>
            <a:r>
              <a:rPr lang="ar-SA" sz="2800" b="1" dirty="0">
                <a:solidFill>
                  <a:prstClr val="black"/>
                </a:solidFill>
                <a:latin typeface="Calibri" panose="020F0502020204030204" pitchFamily="34" charset="0"/>
                <a:ea typeface="Calibri" panose="020F0502020204030204" pitchFamily="34" charset="0"/>
                <a:cs typeface="+mj-cs"/>
              </a:rPr>
              <a:t>إنّ الاستجابة السلبيّة للضغوط النفسيّة التي قد يُبديها بعض الأفراد تُشكِّل خطراً كبيراً على توازُن الفَرد واستقراره النفسيّ؛ فعدم قُدرة الفرد على التكيُّف السليم مع مُجريات حياته الصعبة والقاسية، ستؤدّي به إلى عَجزٍ في مُمارَسة أنشطته اليوميّة الروتينيّة، وانخِفاض مستوى الدافعيّة للعمل، والإنجاز</a:t>
            </a:r>
            <a:r>
              <a:rPr lang="ar-EG" sz="2800" b="1" dirty="0">
                <a:solidFill>
                  <a:prstClr val="black"/>
                </a:solidFill>
                <a:latin typeface="Calibri" panose="020F0502020204030204" pitchFamily="34" charset="0"/>
                <a:ea typeface="Calibri" panose="020F0502020204030204" pitchFamily="34" charset="0"/>
                <a:cs typeface="+mj-cs"/>
              </a:rPr>
              <a:t>.</a:t>
            </a:r>
            <a:endParaRPr lang="en-US" sz="2800" dirty="0">
              <a:solidFill>
                <a:prstClr val="black"/>
              </a:solidFill>
              <a:latin typeface="Calibri" panose="020F0502020204030204" pitchFamily="34" charset="0"/>
              <a:ea typeface="Calibri" panose="020F0502020204030204" pitchFamily="34" charset="0"/>
              <a:cs typeface="+mj-cs"/>
            </a:endParaRPr>
          </a:p>
        </p:txBody>
      </p:sp>
      <p:sp>
        <p:nvSpPr>
          <p:cNvPr id="3" name="Rounded Rectangle 2"/>
          <p:cNvSpPr/>
          <p:nvPr/>
        </p:nvSpPr>
        <p:spPr>
          <a:xfrm>
            <a:off x="6177776" y="519658"/>
            <a:ext cx="4995747" cy="5798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600" b="1" dirty="0">
                <a:cs typeface="+mj-cs"/>
              </a:rPr>
              <a:t>أساليب مواجهة الضغوط النفسية</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5980" y="1816009"/>
            <a:ext cx="4070195" cy="3557239"/>
          </a:xfrm>
          <a:prstGeom prst="ellipse">
            <a:avLst/>
          </a:prstGeom>
          <a:ln>
            <a:noFill/>
          </a:ln>
          <a:effectLst>
            <a:softEdge rad="112500"/>
          </a:effectLst>
        </p:spPr>
      </p:pic>
    </p:spTree>
    <p:extLst>
      <p:ext uri="{BB962C8B-B14F-4D97-AF65-F5344CB8AC3E}">
        <p14:creationId xmlns:p14="http://schemas.microsoft.com/office/powerpoint/2010/main" val="28733945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77054" y="1278664"/>
            <a:ext cx="5252223" cy="4098558"/>
          </a:xfrm>
          <a:prstGeom prst="rect">
            <a:avLst/>
          </a:prstGeom>
        </p:spPr>
        <p:txBody>
          <a:bodyPr wrap="square">
            <a:spAutoFit/>
          </a:bodyPr>
          <a:lstStyle/>
          <a:p>
            <a:pPr lvl="0" algn="just" rtl="1">
              <a:lnSpc>
                <a:spcPct val="150000"/>
              </a:lnSpc>
              <a:spcAft>
                <a:spcPts val="1000"/>
              </a:spcAft>
            </a:pPr>
            <a:r>
              <a:rPr lang="ar-SA" sz="28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تصنيف كوتن لاستراتيجيّات مواجهة الضغوط</a:t>
            </a:r>
            <a:endParaRPr lang="en-US" sz="28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algn="just" rtl="1">
              <a:lnSpc>
                <a:spcPct val="150000"/>
              </a:lnSpc>
              <a:spcAft>
                <a:spcPts val="1000"/>
              </a:spcAft>
            </a:pPr>
            <a:r>
              <a:rPr lang="ar-SA"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ظهرَت الكثير من الطُّرق والأساليب التي وضعها الكثير من العلماء؛ لتفسير تصنيفات وأساليب مُواجَهة الضغوط النفسيّة، ومن أهمّ هذه التصنيفات، تصنيف كوتن؛ حيث يحتوي على الاستراتيجيّات الآتية</a:t>
            </a:r>
            <a:r>
              <a:rPr lang="en-US" sz="2800" b="1" dirty="0">
                <a:solidFill>
                  <a:prstClr val="black"/>
                </a:solidFill>
                <a:latin typeface="Times New Roman" panose="02020603050405020304" pitchFamily="18" charset="0"/>
                <a:ea typeface="Calibri" panose="020F0502020204030204" pitchFamily="34" charset="0"/>
                <a:cs typeface="Arial" panose="020B0604020202020204" pitchFamily="34" charset="0"/>
              </a:rPr>
              <a:t>:</a:t>
            </a:r>
            <a:endParaRPr lang="en-US" sz="28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3" name="Diagram 2"/>
          <p:cNvGraphicFramePr/>
          <p:nvPr>
            <p:extLst>
              <p:ext uri="{D42A27DB-BD31-4B8C-83A1-F6EECF244321}">
                <p14:modId xmlns:p14="http://schemas.microsoft.com/office/powerpoint/2010/main" val="2194400081"/>
              </p:ext>
            </p:extLst>
          </p:nvPr>
        </p:nvGraphicFramePr>
        <p:xfrm>
          <a:off x="602168" y="1278664"/>
          <a:ext cx="5374886" cy="4262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16549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958361" y="519658"/>
            <a:ext cx="4215162" cy="5798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600" b="1" dirty="0">
                <a:cs typeface="+mj-cs"/>
              </a:rPr>
              <a:t>كيف تسيطر على انفعالاتك؟</a:t>
            </a:r>
          </a:p>
        </p:txBody>
      </p:sp>
      <p:graphicFrame>
        <p:nvGraphicFramePr>
          <p:cNvPr id="4" name="Diagram 3"/>
          <p:cNvGraphicFramePr/>
          <p:nvPr>
            <p:extLst>
              <p:ext uri="{D42A27DB-BD31-4B8C-83A1-F6EECF244321}">
                <p14:modId xmlns:p14="http://schemas.microsoft.com/office/powerpoint/2010/main" val="3323882938"/>
              </p:ext>
            </p:extLst>
          </p:nvPr>
        </p:nvGraphicFramePr>
        <p:xfrm>
          <a:off x="2556108" y="1211034"/>
          <a:ext cx="6665951" cy="50789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93818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533400" y="381000"/>
            <a:ext cx="10896600" cy="6096000"/>
          </a:xfrm>
          <a:prstGeom prst="rect">
            <a:avLst/>
          </a:prstGeom>
          <a:ln>
            <a:noFill/>
          </a:ln>
          <a:effectLst>
            <a:softEdge rad="112500"/>
          </a:effectLst>
        </p:spPr>
      </p:pic>
    </p:spTree>
    <p:extLst>
      <p:ext uri="{BB962C8B-B14F-4D97-AF65-F5344CB8AC3E}">
        <p14:creationId xmlns:p14="http://schemas.microsoft.com/office/powerpoint/2010/main" val="36106194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8686800" y="1107688"/>
            <a:ext cx="2590800" cy="685800"/>
          </a:xfrm>
          <a:prstGeom prst="roundRect">
            <a:avLst/>
          </a:prstGeom>
        </p:spPr>
        <p:style>
          <a:lnRef idx="3">
            <a:schemeClr val="lt1"/>
          </a:lnRef>
          <a:fillRef idx="1">
            <a:schemeClr val="accent5"/>
          </a:fillRef>
          <a:effectRef idx="1">
            <a:schemeClr val="accent5"/>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4000" b="1" i="0" u="none" strike="noStrike" kern="1200" cap="none" spc="0" normalizeH="0" baseline="0" noProof="0" dirty="0">
                <a:ln>
                  <a:noFill/>
                </a:ln>
                <a:solidFill>
                  <a:prstClr val="white"/>
                </a:solidFill>
                <a:effectLst/>
                <a:uLnTx/>
                <a:uFillTx/>
                <a:latin typeface="Calibri"/>
                <a:ea typeface="+mn-ea"/>
                <a:cs typeface="Times New Roman" panose="02020603050405020304" pitchFamily="18" charset="0"/>
              </a:rPr>
              <a:t>الجلسة الثانية</a:t>
            </a:r>
          </a:p>
        </p:txBody>
      </p:sp>
      <p:sp>
        <p:nvSpPr>
          <p:cNvPr id="6" name="Rectangle 5"/>
          <p:cNvSpPr/>
          <p:nvPr/>
        </p:nvSpPr>
        <p:spPr>
          <a:xfrm>
            <a:off x="6735337" y="2192532"/>
            <a:ext cx="4542263" cy="2031325"/>
          </a:xfrm>
          <a:prstGeom prst="rect">
            <a:avLst/>
          </a:prstGeom>
        </p:spPr>
        <p:txBody>
          <a:bodyPr wrap="square">
            <a:spAutoFit/>
          </a:bodyPr>
          <a:lstStyle/>
          <a:p>
            <a:pPr marL="571500" lvl="0" indent="-571500" algn="r" rtl="1">
              <a:lnSpc>
                <a:spcPct val="150000"/>
              </a:lnSpc>
              <a:buClr>
                <a:srgbClr val="4BACC6">
                  <a:lumMod val="75000"/>
                </a:srgbClr>
              </a:buClr>
              <a:buFont typeface="Wingdings" panose="05000000000000000000" pitchFamily="2" charset="2"/>
              <a:buChar char="q"/>
              <a:defRPr/>
            </a:pPr>
            <a:r>
              <a:rPr lang="ar-EG" sz="2800" b="1" dirty="0">
                <a:solidFill>
                  <a:prstClr val="black"/>
                </a:solidFill>
                <a:cs typeface="Times New Roman" panose="02020603050405020304" pitchFamily="18" charset="0"/>
              </a:rPr>
              <a:t>كيف تخرج من الإحباط؟</a:t>
            </a:r>
          </a:p>
          <a:p>
            <a:pPr marL="571500" lvl="0" indent="-571500" algn="r" rtl="1">
              <a:lnSpc>
                <a:spcPct val="150000"/>
              </a:lnSpc>
              <a:buClr>
                <a:srgbClr val="4BACC6">
                  <a:lumMod val="75000"/>
                </a:srgbClr>
              </a:buClr>
              <a:buFont typeface="Wingdings" panose="05000000000000000000" pitchFamily="2" charset="2"/>
              <a:buChar char="q"/>
              <a:defRPr/>
            </a:pPr>
            <a:r>
              <a:rPr lang="ar-EG" sz="2800" b="1" dirty="0">
                <a:solidFill>
                  <a:prstClr val="black"/>
                </a:solidFill>
                <a:cs typeface="Times New Roman" panose="02020603050405020304" pitchFamily="18" charset="0"/>
              </a:rPr>
              <a:t>الإسترخاء والتخلص من الضغوط</a:t>
            </a:r>
          </a:p>
          <a:p>
            <a:pPr marL="571500" lvl="0" indent="-571500" algn="r" rtl="1">
              <a:lnSpc>
                <a:spcPct val="150000"/>
              </a:lnSpc>
              <a:buClr>
                <a:srgbClr val="4BACC6">
                  <a:lumMod val="75000"/>
                </a:srgbClr>
              </a:buClr>
              <a:buFont typeface="Wingdings" panose="05000000000000000000" pitchFamily="2" charset="2"/>
              <a:buChar char="q"/>
              <a:defRPr/>
            </a:pPr>
            <a:r>
              <a:rPr lang="ar-EG" sz="2800" b="1" dirty="0">
                <a:solidFill>
                  <a:prstClr val="black"/>
                </a:solidFill>
                <a:cs typeface="Times New Roman" panose="02020603050405020304" pitchFamily="18" charset="0"/>
              </a:rPr>
              <a:t>كيف تحافظ على هدوئك؟</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77107">
            <a:off x="1111719" y="2969206"/>
            <a:ext cx="2813552" cy="2005858"/>
          </a:xfrm>
          <a:prstGeom prst="rect">
            <a:avLst/>
          </a:prstGeom>
        </p:spPr>
      </p:pic>
    </p:spTree>
    <p:extLst>
      <p:ext uri="{BB962C8B-B14F-4D97-AF65-F5344CB8AC3E}">
        <p14:creationId xmlns:p14="http://schemas.microsoft.com/office/powerpoint/2010/main" val="6330721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40351" y="1323705"/>
            <a:ext cx="6133171" cy="4616648"/>
          </a:xfrm>
          <a:prstGeom prst="rect">
            <a:avLst/>
          </a:prstGeom>
        </p:spPr>
        <p:txBody>
          <a:bodyPr wrap="square">
            <a:spAutoFit/>
          </a:bodyPr>
          <a:lstStyle/>
          <a:p>
            <a:pPr algn="just" rtl="1">
              <a:lnSpc>
                <a:spcPct val="150000"/>
              </a:lnSpc>
              <a:spcAft>
                <a:spcPts val="1000"/>
              </a:spcAft>
            </a:pPr>
            <a:r>
              <a:rPr lang="ar-SA" sz="2800" b="1" dirty="0">
                <a:latin typeface="Calibri" panose="020F0502020204030204" pitchFamily="34" charset="0"/>
                <a:ea typeface="Calibri" panose="020F0502020204030204" pitchFamily="34" charset="0"/>
                <a:cs typeface="Times New Roman" panose="02020603050405020304" pitchFamily="18" charset="0"/>
              </a:rPr>
              <a:t>الإحباط هو نوعٌ من أنواعِ التأثّر النفسي الذي يحدثُ بسبب مجموعةٍ مِن العوامل المُحيطة بالإنسان فتجعلهُ رافضاً لنتيجةٍ معيّنة، ويسعى إلى تغييرها مِن أجلِ الوصولِ للنتيجةِ التي يتمنّى تحقيقها، ويعرفُ الإحباطُ أيضاً بأنهُ شعورٌ ناتجٌ عن محاولة مُقاومةِ وضعٍ حاليّ غير مرغوبٍ فيه، وذلك لأنّ الإنسان المُحبط كان يحاولُ تحقيقَ رغبةٍ، أو فكرةٍ، أو هدفٍ ما</a:t>
            </a:r>
            <a:r>
              <a:rPr lang="ar-EG" sz="2800" b="1" dirty="0">
                <a:latin typeface="Calibri" panose="020F0502020204030204" pitchFamily="34" charset="0"/>
                <a:ea typeface="Calibri" panose="020F0502020204030204" pitchFamily="34" charset="0"/>
                <a:cs typeface="Times New Roman" panose="02020603050405020304" pitchFamily="18" charset="0"/>
              </a:rPr>
              <a:t>.</a:t>
            </a:r>
            <a:endParaRPr lang="en-US" sz="2800" dirty="0">
              <a:latin typeface="Calibri" panose="020F0502020204030204" pitchFamily="34" charset="0"/>
              <a:ea typeface="Calibri" panose="020F0502020204030204" pitchFamily="34" charset="0"/>
              <a:cs typeface="Arial" panose="020B0604020202020204" pitchFamily="34" charset="0"/>
            </a:endParaRPr>
          </a:p>
        </p:txBody>
      </p:sp>
      <p:sp>
        <p:nvSpPr>
          <p:cNvPr id="3" name="Rounded Rectangle 2"/>
          <p:cNvSpPr/>
          <p:nvPr/>
        </p:nvSpPr>
        <p:spPr>
          <a:xfrm>
            <a:off x="7482467" y="519658"/>
            <a:ext cx="3691055" cy="5798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600" b="1" dirty="0">
                <a:cs typeface="+mj-cs"/>
              </a:rPr>
              <a:t>كيف تخرج من الإحباط؟</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913" y="1681586"/>
            <a:ext cx="4307623" cy="3900885"/>
          </a:xfrm>
          <a:prstGeom prst="ellipse">
            <a:avLst/>
          </a:prstGeom>
          <a:ln>
            <a:noFill/>
          </a:ln>
          <a:effectLst>
            <a:softEdge rad="112500"/>
          </a:effectLst>
        </p:spPr>
      </p:pic>
    </p:spTree>
    <p:extLst>
      <p:ext uri="{BB962C8B-B14F-4D97-AF65-F5344CB8AC3E}">
        <p14:creationId xmlns:p14="http://schemas.microsoft.com/office/powerpoint/2010/main" val="4049917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56156" y="623323"/>
            <a:ext cx="8006577" cy="1513235"/>
          </a:xfrm>
          <a:prstGeom prst="rect">
            <a:avLst/>
          </a:prstGeom>
        </p:spPr>
        <p:txBody>
          <a:bodyPr wrap="square">
            <a:spAutoFit/>
          </a:bodyPr>
          <a:lstStyle/>
          <a:p>
            <a:pPr lvl="0" algn="r" rtl="1">
              <a:lnSpc>
                <a:spcPct val="150000"/>
              </a:lnSpc>
              <a:spcAft>
                <a:spcPts val="1000"/>
              </a:spcAft>
            </a:pPr>
            <a:r>
              <a:rPr lang="ar-SA" sz="28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أسباب الإحباط</a:t>
            </a:r>
            <a:endParaRPr lang="en-US" sz="28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algn="r" rtl="1">
              <a:lnSpc>
                <a:spcPct val="150000"/>
              </a:lnSpc>
              <a:spcAft>
                <a:spcPts val="1000"/>
              </a:spcAft>
            </a:pPr>
            <a:r>
              <a:rPr lang="ar-SA"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توجدُ مجموعةٌ مِن الأسباب التي تُؤدي إلى الإحباطِ عند الأفراد، وهي</a:t>
            </a:r>
            <a:r>
              <a:rPr lang="en-US" sz="2800" b="1" dirty="0">
                <a:solidFill>
                  <a:prstClr val="black"/>
                </a:solidFill>
                <a:latin typeface="Times New Roman" panose="02020603050405020304" pitchFamily="18" charset="0"/>
                <a:ea typeface="Calibri" panose="020F0502020204030204" pitchFamily="34" charset="0"/>
                <a:cs typeface="Arial" panose="020B0604020202020204" pitchFamily="34" charset="0"/>
              </a:rPr>
              <a:t>:</a:t>
            </a:r>
            <a:endParaRPr lang="en-US" sz="28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5" name="Diagram 4"/>
          <p:cNvGraphicFramePr/>
          <p:nvPr>
            <p:extLst>
              <p:ext uri="{D42A27DB-BD31-4B8C-83A1-F6EECF244321}">
                <p14:modId xmlns:p14="http://schemas.microsoft.com/office/powerpoint/2010/main" val="3761835257"/>
              </p:ext>
            </p:extLst>
          </p:nvPr>
        </p:nvGraphicFramePr>
        <p:xfrm>
          <a:off x="794214" y="2464419"/>
          <a:ext cx="10468519" cy="33237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0722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72722" y="590048"/>
            <a:ext cx="6501160" cy="1444113"/>
          </a:xfrm>
          <a:prstGeom prst="rect">
            <a:avLst/>
          </a:prstGeom>
        </p:spPr>
        <p:txBody>
          <a:bodyPr wrap="square">
            <a:spAutoFit/>
          </a:bodyPr>
          <a:lstStyle/>
          <a:p>
            <a:pPr lvl="0" algn="just" rtl="1">
              <a:lnSpc>
                <a:spcPct val="150000"/>
              </a:lnSpc>
              <a:spcAft>
                <a:spcPts val="1000"/>
              </a:spcAft>
            </a:pPr>
            <a:r>
              <a:rPr lang="ar-SA" sz="2800" b="1" u="sng" dirty="0">
                <a:solidFill>
                  <a:srgbClr val="002060"/>
                </a:solidFill>
                <a:latin typeface="Calibri" panose="020F0502020204030204" pitchFamily="34" charset="0"/>
                <a:ea typeface="Calibri" panose="020F0502020204030204" pitchFamily="34" charset="0"/>
                <a:cs typeface="+mj-cs"/>
              </a:rPr>
              <a:t>علامات الإحباط</a:t>
            </a:r>
            <a:endParaRPr lang="en-US" sz="2800" b="1" dirty="0">
              <a:solidFill>
                <a:prstClr val="black"/>
              </a:solidFill>
              <a:latin typeface="Calibri" panose="020F0502020204030204" pitchFamily="34" charset="0"/>
              <a:ea typeface="Calibri" panose="020F0502020204030204" pitchFamily="34" charset="0"/>
              <a:cs typeface="+mj-cs"/>
            </a:endParaRPr>
          </a:p>
          <a:p>
            <a:pPr lvl="0" algn="just" rtl="1">
              <a:lnSpc>
                <a:spcPct val="150000"/>
              </a:lnSpc>
              <a:spcAft>
                <a:spcPts val="1000"/>
              </a:spcAft>
            </a:pPr>
            <a:r>
              <a:rPr lang="ar-SA" sz="2800" b="1" dirty="0">
                <a:solidFill>
                  <a:prstClr val="black"/>
                </a:solidFill>
                <a:latin typeface="Calibri" panose="020F0502020204030204" pitchFamily="34" charset="0"/>
                <a:ea typeface="Calibri" panose="020F0502020204030204" pitchFamily="34" charset="0"/>
                <a:cs typeface="+mj-cs"/>
              </a:rPr>
              <a:t>تظهرُ على المُصابِ بالإحباطِ العديدُ مِن العلامات، ومنها</a:t>
            </a:r>
            <a:r>
              <a:rPr lang="en-US" sz="2800" b="1" dirty="0">
                <a:solidFill>
                  <a:prstClr val="black"/>
                </a:solidFill>
                <a:latin typeface="Times New Roman" panose="02020603050405020304" pitchFamily="18" charset="0"/>
                <a:ea typeface="Calibri" panose="020F0502020204030204" pitchFamily="34" charset="0"/>
                <a:cs typeface="+mj-cs"/>
              </a:rPr>
              <a:t>:</a:t>
            </a:r>
            <a:endParaRPr lang="en-US" sz="2800" b="1" dirty="0">
              <a:solidFill>
                <a:prstClr val="black"/>
              </a:solidFill>
              <a:latin typeface="Calibri" panose="020F0502020204030204" pitchFamily="34" charset="0"/>
              <a:ea typeface="Calibri" panose="020F0502020204030204" pitchFamily="34" charset="0"/>
              <a:cs typeface="+mj-cs"/>
            </a:endParaRPr>
          </a:p>
        </p:txBody>
      </p:sp>
      <p:graphicFrame>
        <p:nvGraphicFramePr>
          <p:cNvPr id="3" name="Diagram 2"/>
          <p:cNvGraphicFramePr/>
          <p:nvPr>
            <p:extLst>
              <p:ext uri="{D42A27DB-BD31-4B8C-83A1-F6EECF244321}">
                <p14:modId xmlns:p14="http://schemas.microsoft.com/office/powerpoint/2010/main" val="3253013084"/>
              </p:ext>
            </p:extLst>
          </p:nvPr>
        </p:nvGraphicFramePr>
        <p:xfrm>
          <a:off x="1842427" y="2034161"/>
          <a:ext cx="8416695" cy="42328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39940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87483" y="1596877"/>
            <a:ext cx="5386039" cy="3970318"/>
          </a:xfrm>
          <a:prstGeom prst="rect">
            <a:avLst/>
          </a:prstGeom>
        </p:spPr>
        <p:txBody>
          <a:bodyPr wrap="square">
            <a:spAutoFit/>
          </a:bodyPr>
          <a:lstStyle/>
          <a:p>
            <a:pPr lvl="0" algn="just" rtl="1">
              <a:lnSpc>
                <a:spcPct val="150000"/>
              </a:lnSpc>
              <a:spcAft>
                <a:spcPts val="1000"/>
              </a:spcAft>
            </a:pPr>
            <a:r>
              <a:rPr lang="ar-SA"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أسباب الضغوط كثيرة ومتنوعة، منها الضغوط النفسية التي تعتبر أكثر أنواع الضغوط تأثيراً وانتشاراً، وكذلك الضغوط الناتجة عن الدراسة والعمل، والضغوط المتولدة من الأمراض العضوية المختلفة، والضغوط الاجتماعية التي تأتي من داخل الأسرة والأزواج والأبناء</a:t>
            </a:r>
            <a:r>
              <a:rPr lang="ar-EG"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a:t>
            </a:r>
            <a:endParaRPr lang="en-US" sz="16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3" name="Rounded Rectangle 2"/>
          <p:cNvSpPr/>
          <p:nvPr/>
        </p:nvSpPr>
        <p:spPr>
          <a:xfrm>
            <a:off x="6066263" y="898799"/>
            <a:ext cx="5107259" cy="5798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600" b="1" dirty="0">
                <a:cs typeface="+mj-cs"/>
              </a:rPr>
              <a:t>الاسترخاء والتخلص من الضغوط</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802" y="1718515"/>
            <a:ext cx="4199364" cy="3727042"/>
          </a:xfrm>
          <a:prstGeom prst="ellipse">
            <a:avLst/>
          </a:prstGeom>
          <a:ln>
            <a:noFill/>
          </a:ln>
          <a:effectLst>
            <a:softEdge rad="112500"/>
          </a:effectLst>
        </p:spPr>
      </p:pic>
    </p:spTree>
    <p:extLst>
      <p:ext uri="{BB962C8B-B14F-4D97-AF65-F5344CB8AC3E}">
        <p14:creationId xmlns:p14="http://schemas.microsoft.com/office/powerpoint/2010/main" val="2504489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59349" y="1036614"/>
            <a:ext cx="8605241" cy="613245"/>
          </a:xfrm>
          <a:prstGeom prst="rect">
            <a:avLst/>
          </a:prstGeom>
        </p:spPr>
        <p:txBody>
          <a:bodyPr wrap="none">
            <a:spAutoFit/>
          </a:bodyPr>
          <a:lstStyle/>
          <a:p>
            <a:pPr marL="457200" marR="0" lvl="0" indent="-457200" algn="just" defTabSz="914400" rtl="1" eaLnBrk="1" fontAlgn="auto" latinLnBrk="0" hangingPunct="1">
              <a:lnSpc>
                <a:spcPct val="115000"/>
              </a:lnSpc>
              <a:spcBef>
                <a:spcPts val="0"/>
              </a:spcBef>
              <a:spcAft>
                <a:spcPts val="1000"/>
              </a:spcAft>
              <a:buClrTx/>
              <a:buSzTx/>
              <a:buFont typeface="Wingdings" panose="05000000000000000000" pitchFamily="2" charset="2"/>
              <a:buChar char="q"/>
              <a:tabLst/>
              <a:defRPr/>
            </a:pPr>
            <a:r>
              <a:rPr kumimoji="0" lang="ar-EG" sz="3200" b="1" i="0" u="none" strike="noStrike" kern="1200" cap="none" spc="0" normalizeH="0" baseline="0" noProof="0" dirty="0">
                <a:ln>
                  <a:noFill/>
                </a:ln>
                <a:solidFill>
                  <a:srgbClr val="002060"/>
                </a:solidFill>
                <a:effectLst/>
                <a:uLnTx/>
                <a:uFillTx/>
                <a:latin typeface="Times New Roman" panose="02020603050405020304" pitchFamily="18" charset="0"/>
                <a:ea typeface="Calibri"/>
                <a:cs typeface="Times New Roman" panose="02020603050405020304" pitchFamily="18" charset="0"/>
              </a:rPr>
              <a:t>يتوقع من المشاركين فى نهاية البرنامج التدريبى بأذن الله أن:</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Calibri"/>
              <a:cs typeface="Times New Roman" panose="02020603050405020304" pitchFamily="18" charset="0"/>
            </a:endParaRPr>
          </a:p>
        </p:txBody>
      </p:sp>
      <p:sp>
        <p:nvSpPr>
          <p:cNvPr id="5" name="Rectangle 4"/>
          <p:cNvSpPr/>
          <p:nvPr/>
        </p:nvSpPr>
        <p:spPr>
          <a:xfrm>
            <a:off x="5486399" y="2138308"/>
            <a:ext cx="5778191" cy="3416320"/>
          </a:xfrm>
          <a:prstGeom prst="rect">
            <a:avLst/>
          </a:prstGeom>
        </p:spPr>
        <p:txBody>
          <a:bodyPr wrap="square">
            <a:spAutoFit/>
          </a:bodyPr>
          <a:lstStyle/>
          <a:p>
            <a:pPr marL="342900" lvl="0" indent="-342900" algn="just" rtl="1">
              <a:lnSpc>
                <a:spcPct val="150000"/>
              </a:lnSpc>
              <a:buClr>
                <a:srgbClr val="0070C0"/>
              </a:buClr>
              <a:buFont typeface="Wingdings" panose="05000000000000000000" pitchFamily="2" charset="2"/>
              <a:buChar char=""/>
              <a:defRPr/>
            </a:pPr>
            <a:r>
              <a:rPr lang="ar-EG"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ان يعي المتدرب بالصراع التنظيمي</a:t>
            </a:r>
          </a:p>
          <a:p>
            <a:pPr marL="342900" lvl="0" indent="-342900" algn="just" rtl="1">
              <a:lnSpc>
                <a:spcPct val="150000"/>
              </a:lnSpc>
              <a:buClr>
                <a:srgbClr val="0070C0"/>
              </a:buClr>
              <a:buFont typeface="Wingdings" panose="05000000000000000000" pitchFamily="2" charset="2"/>
              <a:buChar char=""/>
              <a:defRPr/>
            </a:pPr>
            <a:r>
              <a:rPr lang="ar-EG"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ان يتعرف المتدرب علي ضغوط العمل</a:t>
            </a:r>
          </a:p>
          <a:p>
            <a:pPr marL="342900" lvl="0" indent="-342900" algn="just" rtl="1">
              <a:lnSpc>
                <a:spcPct val="150000"/>
              </a:lnSpc>
              <a:buClr>
                <a:srgbClr val="0070C0"/>
              </a:buClr>
              <a:buFont typeface="Wingdings" panose="05000000000000000000" pitchFamily="2" charset="2"/>
              <a:buChar char=""/>
              <a:defRPr/>
            </a:pPr>
            <a:r>
              <a:rPr lang="ar-EG"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ان يلم المتدرب بكيف تعمل تحت ضغط؟.</a:t>
            </a:r>
          </a:p>
          <a:p>
            <a:pPr marL="342900" lvl="0" indent="-342900" algn="just" rtl="1">
              <a:lnSpc>
                <a:spcPct val="150000"/>
              </a:lnSpc>
              <a:buClr>
                <a:srgbClr val="0070C0"/>
              </a:buClr>
              <a:buFont typeface="Wingdings" panose="05000000000000000000" pitchFamily="2" charset="2"/>
              <a:buChar char=""/>
              <a:defRPr/>
            </a:pPr>
            <a:r>
              <a:rPr lang="ar-EG"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ان يعي المتدرب بكيف تتخلص من ضغوط العمل؟</a:t>
            </a:r>
          </a:p>
          <a:p>
            <a:pPr marL="342900" lvl="0" indent="-342900" algn="just" rtl="1">
              <a:lnSpc>
                <a:spcPct val="150000"/>
              </a:lnSpc>
              <a:buClr>
                <a:srgbClr val="0070C0"/>
              </a:buClr>
              <a:buFont typeface="Wingdings" panose="05000000000000000000" pitchFamily="2" charset="2"/>
              <a:buChar char=""/>
              <a:defRPr/>
            </a:pPr>
            <a:r>
              <a:rPr lang="ar-EG"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ان يدرك المتدرب بكيف تتعامل مع زميل العمل الخبيث</a:t>
            </a:r>
          </a:p>
          <a:p>
            <a:pPr marL="342900" lvl="0" indent="-342900" algn="just" rtl="1">
              <a:lnSpc>
                <a:spcPct val="150000"/>
              </a:lnSpc>
              <a:buClr>
                <a:srgbClr val="0070C0"/>
              </a:buClr>
              <a:buFont typeface="Wingdings" panose="05000000000000000000" pitchFamily="2" charset="2"/>
              <a:buChar char=""/>
              <a:defRPr/>
            </a:pPr>
            <a:r>
              <a:rPr lang="ar-EG"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ان يتعرف المتدرب علي التفاوض وحل المشكلات.</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28587" r="18959"/>
          <a:stretch/>
        </p:blipFill>
        <p:spPr>
          <a:xfrm>
            <a:off x="942061" y="2017189"/>
            <a:ext cx="2863721" cy="3864849"/>
          </a:xfrm>
          <a:prstGeom prst="rect">
            <a:avLst/>
          </a:prstGeom>
        </p:spPr>
      </p:pic>
    </p:spTree>
    <p:extLst>
      <p:ext uri="{BB962C8B-B14F-4D97-AF65-F5344CB8AC3E}">
        <p14:creationId xmlns:p14="http://schemas.microsoft.com/office/powerpoint/2010/main" val="26651280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13034" y="1113402"/>
            <a:ext cx="4594302" cy="2805896"/>
          </a:xfrm>
          <a:prstGeom prst="rect">
            <a:avLst/>
          </a:prstGeom>
        </p:spPr>
        <p:txBody>
          <a:bodyPr wrap="square">
            <a:spAutoFit/>
          </a:bodyPr>
          <a:lstStyle/>
          <a:p>
            <a:pPr lvl="0" algn="r" rtl="1">
              <a:lnSpc>
                <a:spcPct val="150000"/>
              </a:lnSpc>
              <a:spcAft>
                <a:spcPts val="1000"/>
              </a:spcAft>
            </a:pPr>
            <a:r>
              <a:rPr lang="ar-SA" sz="2800" b="1" u="sng" dirty="0">
                <a:solidFill>
                  <a:srgbClr val="002060"/>
                </a:solidFill>
                <a:latin typeface="Calibri" panose="020F0502020204030204" pitchFamily="34" charset="0"/>
                <a:ea typeface="Calibri" panose="020F0502020204030204" pitchFamily="34" charset="0"/>
                <a:cs typeface="+mj-cs"/>
              </a:rPr>
              <a:t>طرق الاسترخاء والتخلص من الضغوط</a:t>
            </a:r>
            <a:endParaRPr lang="en-US" sz="2800" dirty="0">
              <a:solidFill>
                <a:prstClr val="black"/>
              </a:solidFill>
              <a:latin typeface="Calibri" panose="020F0502020204030204" pitchFamily="34" charset="0"/>
              <a:ea typeface="Calibri" panose="020F0502020204030204" pitchFamily="34" charset="0"/>
              <a:cs typeface="+mj-cs"/>
            </a:endParaRPr>
          </a:p>
          <a:p>
            <a:pPr lvl="0" algn="r" rtl="1">
              <a:lnSpc>
                <a:spcPct val="150000"/>
              </a:lnSpc>
              <a:spcAft>
                <a:spcPts val="1000"/>
              </a:spcAft>
            </a:pPr>
            <a:r>
              <a:rPr lang="ar-SA" sz="2800" b="1" dirty="0">
                <a:latin typeface="Calibri" panose="020F0502020204030204" pitchFamily="34" charset="0"/>
                <a:ea typeface="Calibri" panose="020F0502020204030204" pitchFamily="34" charset="0"/>
                <a:cs typeface="+mj-cs"/>
              </a:rPr>
              <a:t>يمكن للشخص اتباع هذه الطرق للتخلص من القلق والاكتئاب والشعور بالاسترخاء والراحة، وهي كالتالي</a:t>
            </a:r>
            <a:r>
              <a:rPr lang="ar-EG" sz="2800" b="1" dirty="0">
                <a:latin typeface="Times New Roman" panose="02020603050405020304" pitchFamily="18" charset="0"/>
                <a:ea typeface="Calibri" panose="020F0502020204030204" pitchFamily="34" charset="0"/>
                <a:cs typeface="+mj-cs"/>
              </a:rPr>
              <a:t>:</a:t>
            </a:r>
            <a:endParaRPr lang="en-US" sz="2800" dirty="0">
              <a:latin typeface="Calibri" panose="020F0502020204030204" pitchFamily="34" charset="0"/>
              <a:ea typeface="Calibri" panose="020F0502020204030204" pitchFamily="34" charset="0"/>
              <a:cs typeface="+mj-cs"/>
            </a:endParaRPr>
          </a:p>
        </p:txBody>
      </p:sp>
      <p:graphicFrame>
        <p:nvGraphicFramePr>
          <p:cNvPr id="3" name="Diagram 2"/>
          <p:cNvGraphicFramePr/>
          <p:nvPr>
            <p:extLst>
              <p:ext uri="{D42A27DB-BD31-4B8C-83A1-F6EECF244321}">
                <p14:modId xmlns:p14="http://schemas.microsoft.com/office/powerpoint/2010/main" val="1209941220"/>
              </p:ext>
            </p:extLst>
          </p:nvPr>
        </p:nvGraphicFramePr>
        <p:xfrm>
          <a:off x="537737" y="1113402"/>
          <a:ext cx="5896517" cy="4478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74431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7359805" y="776136"/>
            <a:ext cx="3813717" cy="5798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600" b="1" dirty="0">
                <a:cs typeface="+mj-cs"/>
              </a:rPr>
              <a:t>كيف تحافظ على هدوئك؟</a:t>
            </a:r>
          </a:p>
        </p:txBody>
      </p:sp>
      <p:graphicFrame>
        <p:nvGraphicFramePr>
          <p:cNvPr id="4" name="Diagram 3"/>
          <p:cNvGraphicFramePr/>
          <p:nvPr>
            <p:extLst>
              <p:ext uri="{D42A27DB-BD31-4B8C-83A1-F6EECF244321}">
                <p14:modId xmlns:p14="http://schemas.microsoft.com/office/powerpoint/2010/main" val="2142939812"/>
              </p:ext>
            </p:extLst>
          </p:nvPr>
        </p:nvGraphicFramePr>
        <p:xfrm>
          <a:off x="2767981" y="1839950"/>
          <a:ext cx="6164146" cy="34954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05767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53667" y="1092193"/>
            <a:ext cx="5531005" cy="3452227"/>
          </a:xfrm>
          <a:prstGeom prst="rect">
            <a:avLst/>
          </a:prstGeom>
        </p:spPr>
        <p:txBody>
          <a:bodyPr wrap="square">
            <a:spAutoFit/>
          </a:bodyPr>
          <a:lstStyle/>
          <a:p>
            <a:pPr lvl="0" algn="just" rtl="1">
              <a:lnSpc>
                <a:spcPct val="150000"/>
              </a:lnSpc>
              <a:spcAft>
                <a:spcPts val="1000"/>
              </a:spcAft>
            </a:pPr>
            <a:r>
              <a:rPr lang="ar-SA" sz="2800" b="1" u="sng" dirty="0">
                <a:solidFill>
                  <a:srgbClr val="002060"/>
                </a:solidFill>
                <a:latin typeface="Calibri" panose="020F0502020204030204" pitchFamily="34" charset="0"/>
                <a:ea typeface="Calibri" panose="020F0502020204030204" pitchFamily="34" charset="0"/>
                <a:cs typeface="+mj-cs"/>
              </a:rPr>
              <a:t>الواقعية والبعد عن تهويل الأمور</a:t>
            </a:r>
            <a:endParaRPr lang="en-US" sz="2800" dirty="0">
              <a:solidFill>
                <a:prstClr val="black"/>
              </a:solidFill>
              <a:latin typeface="Calibri" panose="020F0502020204030204" pitchFamily="34" charset="0"/>
              <a:ea typeface="Calibri" panose="020F0502020204030204" pitchFamily="34" charset="0"/>
              <a:cs typeface="+mj-cs"/>
            </a:endParaRPr>
          </a:p>
          <a:p>
            <a:pPr lvl="0" algn="just" rtl="1">
              <a:lnSpc>
                <a:spcPct val="150000"/>
              </a:lnSpc>
              <a:spcAft>
                <a:spcPts val="1000"/>
              </a:spcAft>
            </a:pPr>
            <a:r>
              <a:rPr lang="ar-SA" sz="2800" b="1" dirty="0">
                <a:solidFill>
                  <a:prstClr val="black"/>
                </a:solidFill>
                <a:latin typeface="Calibri" panose="020F0502020204030204" pitchFamily="34" charset="0"/>
                <a:ea typeface="Calibri" panose="020F0502020204030204" pitchFamily="34" charset="0"/>
                <a:cs typeface="+mj-cs"/>
              </a:rPr>
              <a:t>إنّ تهويل الأمور يؤدّي إلى التوتر والعصبية وعدم القدرة على التفكير المنطقي والصحيح، ولتجنّب ذلك وللحفاظ على هدوء الأعصاب لا بُدّ من الواقعية في التفكير والتقييم من خلال الآتي</a:t>
            </a:r>
            <a:r>
              <a:rPr lang="en-US" sz="2800" b="1" dirty="0">
                <a:solidFill>
                  <a:prstClr val="black"/>
                </a:solidFill>
                <a:latin typeface="Times New Roman" panose="02020603050405020304" pitchFamily="18" charset="0"/>
                <a:ea typeface="Calibri" panose="020F0502020204030204" pitchFamily="34" charset="0"/>
                <a:cs typeface="+mj-cs"/>
              </a:rPr>
              <a:t>:</a:t>
            </a:r>
            <a:endParaRPr lang="en-US" sz="2800" dirty="0">
              <a:solidFill>
                <a:prstClr val="black"/>
              </a:solidFill>
              <a:latin typeface="Calibri" panose="020F0502020204030204" pitchFamily="34" charset="0"/>
              <a:ea typeface="Calibri" panose="020F0502020204030204" pitchFamily="34" charset="0"/>
              <a:cs typeface="+mj-cs"/>
            </a:endParaRPr>
          </a:p>
        </p:txBody>
      </p:sp>
      <p:graphicFrame>
        <p:nvGraphicFramePr>
          <p:cNvPr id="3" name="Diagram 2"/>
          <p:cNvGraphicFramePr/>
          <p:nvPr>
            <p:extLst>
              <p:ext uri="{D42A27DB-BD31-4B8C-83A1-F6EECF244321}">
                <p14:modId xmlns:p14="http://schemas.microsoft.com/office/powerpoint/2010/main" val="304185251"/>
              </p:ext>
            </p:extLst>
          </p:nvPr>
        </p:nvGraphicFramePr>
        <p:xfrm>
          <a:off x="783064" y="1371599"/>
          <a:ext cx="4524917" cy="40590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20913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19634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781227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33961" y="585150"/>
            <a:ext cx="7980556" cy="1680588"/>
          </a:xfrm>
          <a:prstGeom prst="rect">
            <a:avLst/>
          </a:prstGeom>
        </p:spPr>
        <p:txBody>
          <a:bodyPr wrap="square">
            <a:spAutoFit/>
          </a:bodyPr>
          <a:lstStyle/>
          <a:p>
            <a:pPr marL="0" marR="0" lvl="0" indent="0" algn="ctr" defTabSz="914400" rtl="1" eaLnBrk="1" fontAlgn="auto" latinLnBrk="0" hangingPunct="1">
              <a:lnSpc>
                <a:spcPct val="107000"/>
              </a:lnSpc>
              <a:spcBef>
                <a:spcPts val="0"/>
              </a:spcBef>
              <a:spcAft>
                <a:spcPts val="800"/>
              </a:spcAft>
              <a:buClrTx/>
              <a:buSzTx/>
              <a:buFontTx/>
              <a:buNone/>
              <a:tabLst>
                <a:tab pos="2174240" algn="l"/>
                <a:tab pos="3236595" algn="ctr"/>
              </a:tabLst>
              <a:defRPr/>
            </a:pPr>
            <a:r>
              <a:rPr kumimoji="0" lang="ar-EG" sz="2800" b="1" i="0" u="none" strike="noStrike" kern="1200" cap="none" spc="0" normalizeH="0" baseline="0" noProof="0" dirty="0">
                <a:ln>
                  <a:noFill/>
                </a:ln>
                <a:solidFill>
                  <a:srgbClr val="4BACC6">
                    <a:lumMod val="50000"/>
                  </a:srgbClr>
                </a:solidFill>
                <a:effectLst/>
                <a:uLnTx/>
                <a:uFillTx/>
                <a:latin typeface="Calibri"/>
                <a:ea typeface="Times New Roman"/>
                <a:cs typeface="Times New Roman"/>
              </a:rPr>
              <a:t>نشاط -4</a:t>
            </a:r>
          </a:p>
          <a:p>
            <a:pPr marL="0" marR="0" lvl="0" indent="0" algn="ctr" defTabSz="914400" rtl="1" eaLnBrk="1" fontAlgn="auto" latinLnBrk="0" hangingPunct="1">
              <a:lnSpc>
                <a:spcPct val="107000"/>
              </a:lnSpc>
              <a:spcBef>
                <a:spcPts val="0"/>
              </a:spcBef>
              <a:spcAft>
                <a:spcPts val="800"/>
              </a:spcAft>
              <a:buClrTx/>
              <a:buSzTx/>
              <a:buFontTx/>
              <a:buNone/>
              <a:tabLst>
                <a:tab pos="2174240" algn="l"/>
                <a:tab pos="3236595" algn="ctr"/>
              </a:tabLst>
              <a:defRPr/>
            </a:pPr>
            <a:r>
              <a:rPr kumimoji="0" lang="ar-EG" sz="2800" b="1" i="0" u="none" strike="noStrike" kern="1200" cap="none" spc="0" normalizeH="0" baseline="0" noProof="0" dirty="0">
                <a:ln>
                  <a:noFill/>
                </a:ln>
                <a:solidFill>
                  <a:srgbClr val="0070C0"/>
                </a:solidFill>
                <a:effectLst/>
                <a:uLnTx/>
                <a:uFillTx/>
                <a:latin typeface="Calibri"/>
                <a:ea typeface="Times New Roman"/>
                <a:cs typeface="Times New Roman"/>
              </a:rPr>
              <a:t>مناقشة - فردي</a:t>
            </a:r>
          </a:p>
          <a:p>
            <a:pPr lvl="0" algn="ctr" rtl="1">
              <a:lnSpc>
                <a:spcPct val="107000"/>
              </a:lnSpc>
              <a:spcAft>
                <a:spcPts val="800"/>
              </a:spcAft>
              <a:tabLst>
                <a:tab pos="2174240" algn="l"/>
                <a:tab pos="3236595" algn="ctr"/>
              </a:tabLst>
              <a:defRPr/>
            </a:pPr>
            <a:r>
              <a:rPr lang="ar-EG" sz="2800" b="1" dirty="0">
                <a:solidFill>
                  <a:prstClr val="black"/>
                </a:solidFill>
                <a:ea typeface="Times New Roman"/>
                <a:cs typeface="Times New Roman"/>
              </a:rPr>
              <a:t>عزيزي المتدرب اذكر ماتعرفه عن الإسترخاء والتخلص من الضغوط؟</a:t>
            </a:r>
            <a:endParaRPr kumimoji="0" lang="ar-EG" sz="2800" b="1" i="0" u="none" strike="noStrike" kern="1200" cap="none" spc="0" normalizeH="0" baseline="0" noProof="0" dirty="0">
              <a:ln>
                <a:noFill/>
              </a:ln>
              <a:solidFill>
                <a:prstClr val="black"/>
              </a:solidFill>
              <a:effectLst/>
              <a:uLnTx/>
              <a:uFillTx/>
              <a:latin typeface="Calibri"/>
              <a:ea typeface="Times New Roman"/>
              <a:cs typeface="Times New Roman"/>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3993" t="27642" r="2087" b="6667"/>
          <a:stretch/>
        </p:blipFill>
        <p:spPr>
          <a:xfrm>
            <a:off x="2735766" y="2425034"/>
            <a:ext cx="6976946" cy="3775044"/>
          </a:xfrm>
          <a:prstGeom prst="rect">
            <a:avLst/>
          </a:prstGeom>
        </p:spPr>
      </p:pic>
    </p:spTree>
    <p:extLst>
      <p:ext uri="{BB962C8B-B14F-4D97-AF65-F5344CB8AC3E}">
        <p14:creationId xmlns:p14="http://schemas.microsoft.com/office/powerpoint/2010/main" val="35307798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3155796" y="427502"/>
            <a:ext cx="6192644" cy="2067233"/>
          </a:xfrm>
          <a:prstGeom prst="rect">
            <a:avLst/>
          </a:prstGeom>
          <a:noFill/>
          <a:ln w="9525">
            <a:noFill/>
            <a:miter lim="800000"/>
            <a:headEnd/>
            <a:tailEnd/>
          </a:ln>
        </p:spPr>
        <p:txBody>
          <a:bodyPr rot="0" vert="horz" wrap="square" lIns="91440" tIns="45720" rIns="91440" bIns="45720" anchor="t" anchorCtr="0">
            <a:spAutoFit/>
          </a:bodyPr>
          <a:lstStyle/>
          <a:p>
            <a:pPr marL="0" marR="0" lvl="0" indent="0" algn="ctr" defTabSz="914400" rtl="1" eaLnBrk="1" fontAlgn="auto" latinLnBrk="0" hangingPunct="1">
              <a:lnSpc>
                <a:spcPct val="100000"/>
              </a:lnSpc>
              <a:spcBef>
                <a:spcPts val="0"/>
              </a:spcBef>
              <a:spcAft>
                <a:spcPts val="1000"/>
              </a:spcAft>
              <a:buClrTx/>
              <a:buSzTx/>
              <a:buFontTx/>
              <a:buNone/>
              <a:tabLst/>
              <a:defRPr/>
            </a:pPr>
            <a:r>
              <a:rPr kumimoji="0" lang="ar-EG" sz="6000" b="1" i="0" u="none" strike="noStrike" kern="1200" cap="none" spc="50" normalizeH="0" baseline="0" noProof="0" dirty="0">
                <a:ln w="0"/>
                <a:solidFill>
                  <a:srgbClr val="4BACC6">
                    <a:lumMod val="50000"/>
                  </a:srgbClr>
                </a:solidFill>
                <a:effectLst>
                  <a:innerShdw blurRad="63500" dist="50800" dir="13500000">
                    <a:srgbClr val="000000">
                      <a:alpha val="50000"/>
                    </a:srgbClr>
                  </a:innerShdw>
                </a:effectLst>
                <a:uLnTx/>
                <a:uFillTx/>
                <a:latin typeface="Calibri"/>
                <a:ea typeface="Calibri"/>
                <a:cs typeface="Times New Roman" panose="02020603050405020304" pitchFamily="18" charset="0"/>
              </a:rPr>
              <a:t>الوحدة التدريبية الثالثة</a:t>
            </a:r>
          </a:p>
          <a:p>
            <a:pPr lvl="0" algn="ctr" rtl="1">
              <a:spcAft>
                <a:spcPts val="1000"/>
              </a:spcAft>
              <a:defRPr/>
            </a:pPr>
            <a:r>
              <a:rPr lang="ar-EG" sz="6000" b="1" dirty="0">
                <a:solidFill>
                  <a:srgbClr val="4BACC6">
                    <a:lumMod val="75000"/>
                  </a:srgbClr>
                </a:solidFill>
                <a:ea typeface="Calibri"/>
                <a:cs typeface="Times New Roman" panose="02020603050405020304" pitchFamily="18" charset="0"/>
              </a:rPr>
              <a:t>الصراع التنظيمي</a:t>
            </a:r>
            <a:endParaRPr kumimoji="0" lang="ar-EG" sz="6000" b="1" i="0" u="none" strike="noStrike" kern="1200" cap="none" spc="0" normalizeH="0" baseline="0" noProof="0" dirty="0">
              <a:ln>
                <a:noFill/>
              </a:ln>
              <a:solidFill>
                <a:srgbClr val="4BACC6">
                  <a:lumMod val="75000"/>
                </a:srgbClr>
              </a:solidFill>
              <a:effectLst/>
              <a:uLnTx/>
              <a:uFillTx/>
              <a:latin typeface="Calibri"/>
              <a:ea typeface="Calibri"/>
              <a:cs typeface="Times New Roman" panose="02020603050405020304" pitchFamily="18" charset="0"/>
            </a:endParaRPr>
          </a:p>
        </p:txBody>
      </p:sp>
      <p:pic>
        <p:nvPicPr>
          <p:cNvPr id="5" name="Picture 4" descr="D:\Menna Salah\حقائب منة شهر ابريل\New folder (6)\إدارة الصراع والضغوط\الصور\546ec4e64b3d31960295699.jpg"/>
          <p:cNvPicPr/>
          <p:nvPr/>
        </p:nvPicPr>
        <p:blipFill>
          <a:blip r:embed="rId2">
            <a:extLst>
              <a:ext uri="{28A0092B-C50C-407E-A947-70E740481C1C}">
                <a14:useLocalDpi xmlns:a14="http://schemas.microsoft.com/office/drawing/2010/main" val="0"/>
              </a:ext>
            </a:extLst>
          </a:blip>
          <a:srcRect/>
          <a:stretch>
            <a:fillRect/>
          </a:stretch>
        </p:blipFill>
        <p:spPr bwMode="auto">
          <a:xfrm>
            <a:off x="2843508" y="2494735"/>
            <a:ext cx="6817220" cy="32369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566323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8686800" y="1107688"/>
            <a:ext cx="2590800" cy="685800"/>
          </a:xfrm>
          <a:prstGeom prst="roundRect">
            <a:avLst/>
          </a:prstGeom>
        </p:spPr>
        <p:style>
          <a:lnRef idx="3">
            <a:schemeClr val="lt1"/>
          </a:lnRef>
          <a:fillRef idx="1">
            <a:schemeClr val="accent5"/>
          </a:fillRef>
          <a:effectRef idx="1">
            <a:schemeClr val="accent5"/>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4000" b="1" i="0" u="none" strike="noStrike" kern="1200" cap="none" spc="0" normalizeH="0" baseline="0" noProof="0">
                <a:ln>
                  <a:noFill/>
                </a:ln>
                <a:solidFill>
                  <a:prstClr val="white"/>
                </a:solidFill>
                <a:effectLst/>
                <a:uLnTx/>
                <a:uFillTx/>
                <a:latin typeface="Calibri"/>
                <a:ea typeface="+mn-ea"/>
                <a:cs typeface="Times New Roman" panose="02020603050405020304" pitchFamily="18" charset="0"/>
              </a:rPr>
              <a:t>الجلسة الأولي</a:t>
            </a:r>
          </a:p>
        </p:txBody>
      </p:sp>
      <p:sp>
        <p:nvSpPr>
          <p:cNvPr id="6" name="Rectangle 5"/>
          <p:cNvSpPr/>
          <p:nvPr/>
        </p:nvSpPr>
        <p:spPr>
          <a:xfrm>
            <a:off x="6969512" y="2265547"/>
            <a:ext cx="4308088" cy="2031325"/>
          </a:xfrm>
          <a:prstGeom prst="rect">
            <a:avLst/>
          </a:prstGeom>
        </p:spPr>
        <p:txBody>
          <a:bodyPr wrap="square">
            <a:spAutoFit/>
          </a:bodyPr>
          <a:lstStyle/>
          <a:p>
            <a:pPr marL="571500" lvl="0" indent="-571500" algn="r" rtl="1">
              <a:lnSpc>
                <a:spcPct val="150000"/>
              </a:lnSpc>
              <a:buClr>
                <a:srgbClr val="4BACC6">
                  <a:lumMod val="75000"/>
                </a:srgbClr>
              </a:buClr>
              <a:buFont typeface="Wingdings" panose="05000000000000000000" pitchFamily="2" charset="2"/>
              <a:buChar char="q"/>
              <a:defRPr/>
            </a:pPr>
            <a:r>
              <a:rPr lang="ar-EG" sz="2800" b="1" dirty="0">
                <a:solidFill>
                  <a:prstClr val="black"/>
                </a:solidFill>
                <a:cs typeface="Times New Roman" panose="02020603050405020304" pitchFamily="18" charset="0"/>
              </a:rPr>
              <a:t>الصراع التنظيمي</a:t>
            </a:r>
          </a:p>
          <a:p>
            <a:pPr marL="571500" lvl="0" indent="-571500" algn="r" rtl="1">
              <a:lnSpc>
                <a:spcPct val="150000"/>
              </a:lnSpc>
              <a:buClr>
                <a:srgbClr val="4BACC6">
                  <a:lumMod val="75000"/>
                </a:srgbClr>
              </a:buClr>
              <a:buFont typeface="Wingdings" panose="05000000000000000000" pitchFamily="2" charset="2"/>
              <a:buChar char="q"/>
              <a:defRPr/>
            </a:pPr>
            <a:r>
              <a:rPr lang="ar-EG" sz="2800" b="1" dirty="0">
                <a:solidFill>
                  <a:prstClr val="black"/>
                </a:solidFill>
                <a:cs typeface="Times New Roman" panose="02020603050405020304" pitchFamily="18" charset="0"/>
              </a:rPr>
              <a:t>ضغوط العمل</a:t>
            </a:r>
          </a:p>
          <a:p>
            <a:pPr marL="571500" lvl="0" indent="-571500" algn="r" rtl="1">
              <a:lnSpc>
                <a:spcPct val="150000"/>
              </a:lnSpc>
              <a:buClr>
                <a:srgbClr val="4BACC6">
                  <a:lumMod val="75000"/>
                </a:srgbClr>
              </a:buClr>
              <a:buFont typeface="Wingdings" panose="05000000000000000000" pitchFamily="2" charset="2"/>
              <a:buChar char="q"/>
              <a:defRPr/>
            </a:pPr>
            <a:r>
              <a:rPr lang="ar-EG" sz="2800" b="1" dirty="0">
                <a:solidFill>
                  <a:prstClr val="black"/>
                </a:solidFill>
                <a:cs typeface="Times New Roman" panose="02020603050405020304" pitchFamily="18" charset="0"/>
              </a:rPr>
              <a:t>كيف تعمل تحت ضغط؟</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950" y="3565647"/>
            <a:ext cx="2973801" cy="2044488"/>
          </a:xfrm>
          <a:prstGeom prst="rect">
            <a:avLst/>
          </a:prstGeom>
        </p:spPr>
      </p:pic>
    </p:spTree>
    <p:extLst>
      <p:ext uri="{BB962C8B-B14F-4D97-AF65-F5344CB8AC3E}">
        <p14:creationId xmlns:p14="http://schemas.microsoft.com/office/powerpoint/2010/main" val="322749251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19634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550412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35766" y="596301"/>
            <a:ext cx="6976946" cy="1680588"/>
          </a:xfrm>
          <a:prstGeom prst="rect">
            <a:avLst/>
          </a:prstGeom>
        </p:spPr>
        <p:txBody>
          <a:bodyPr wrap="square">
            <a:spAutoFit/>
          </a:bodyPr>
          <a:lstStyle/>
          <a:p>
            <a:pPr marL="0" marR="0" lvl="0" indent="0" algn="ctr" defTabSz="914400" rtl="1" eaLnBrk="1" fontAlgn="auto" latinLnBrk="0" hangingPunct="1">
              <a:lnSpc>
                <a:spcPct val="107000"/>
              </a:lnSpc>
              <a:spcBef>
                <a:spcPts val="0"/>
              </a:spcBef>
              <a:spcAft>
                <a:spcPts val="800"/>
              </a:spcAft>
              <a:buClrTx/>
              <a:buSzTx/>
              <a:buFontTx/>
              <a:buNone/>
              <a:tabLst>
                <a:tab pos="2174240" algn="l"/>
                <a:tab pos="3236595" algn="ctr"/>
              </a:tabLst>
              <a:defRPr/>
            </a:pPr>
            <a:r>
              <a:rPr kumimoji="0" lang="ar-EG" sz="2800" b="1" i="0" u="none" strike="noStrike" kern="1200" cap="none" spc="0" normalizeH="0" baseline="0" noProof="0" dirty="0">
                <a:ln>
                  <a:noFill/>
                </a:ln>
                <a:solidFill>
                  <a:srgbClr val="4BACC6">
                    <a:lumMod val="50000"/>
                  </a:srgbClr>
                </a:solidFill>
                <a:effectLst/>
                <a:uLnTx/>
                <a:uFillTx/>
                <a:latin typeface="Calibri"/>
                <a:ea typeface="Times New Roman"/>
                <a:cs typeface="Times New Roman"/>
              </a:rPr>
              <a:t>نشاط -5</a:t>
            </a:r>
          </a:p>
          <a:p>
            <a:pPr marL="0" marR="0" lvl="0" indent="0" algn="ctr" defTabSz="914400" rtl="1" eaLnBrk="1" fontAlgn="auto" latinLnBrk="0" hangingPunct="1">
              <a:lnSpc>
                <a:spcPct val="107000"/>
              </a:lnSpc>
              <a:spcBef>
                <a:spcPts val="0"/>
              </a:spcBef>
              <a:spcAft>
                <a:spcPts val="800"/>
              </a:spcAft>
              <a:buClrTx/>
              <a:buSzTx/>
              <a:buFontTx/>
              <a:buNone/>
              <a:tabLst>
                <a:tab pos="2174240" algn="l"/>
                <a:tab pos="3236595" algn="ctr"/>
              </a:tabLst>
              <a:defRPr/>
            </a:pPr>
            <a:r>
              <a:rPr kumimoji="0" lang="ar-EG" sz="2800" b="1" i="0" u="none" strike="noStrike" kern="1200" cap="none" spc="0" normalizeH="0" baseline="0" noProof="0" dirty="0">
                <a:ln>
                  <a:noFill/>
                </a:ln>
                <a:solidFill>
                  <a:srgbClr val="0070C0"/>
                </a:solidFill>
                <a:effectLst/>
                <a:uLnTx/>
                <a:uFillTx/>
                <a:latin typeface="Calibri"/>
                <a:ea typeface="Times New Roman"/>
                <a:cs typeface="Times New Roman"/>
              </a:rPr>
              <a:t>عصف ذهني-جماعي</a:t>
            </a:r>
          </a:p>
          <a:p>
            <a:pPr lvl="0" algn="ctr" rtl="1">
              <a:lnSpc>
                <a:spcPct val="107000"/>
              </a:lnSpc>
              <a:spcAft>
                <a:spcPts val="800"/>
              </a:spcAft>
              <a:tabLst>
                <a:tab pos="2174240" algn="l"/>
                <a:tab pos="3236595" algn="ctr"/>
              </a:tabLst>
              <a:defRPr/>
            </a:pPr>
            <a:r>
              <a:rPr lang="ar-EG" sz="2800" b="1" dirty="0">
                <a:solidFill>
                  <a:prstClr val="black"/>
                </a:solidFill>
                <a:ea typeface="Times New Roman"/>
                <a:cs typeface="Times New Roman"/>
              </a:rPr>
              <a:t>عزيزي المتدرب اذكر ماتعرفه عن الصراع التنظيمي؟</a:t>
            </a:r>
            <a:endParaRPr kumimoji="0" lang="ar-EG" sz="2800" b="1" i="0" u="none" strike="noStrike" kern="1200" cap="none" spc="0" normalizeH="0" baseline="0" noProof="0" dirty="0">
              <a:ln>
                <a:noFill/>
              </a:ln>
              <a:solidFill>
                <a:prstClr val="black"/>
              </a:solidFill>
              <a:effectLst/>
              <a:uLnTx/>
              <a:uFillTx/>
              <a:latin typeface="Calibri"/>
              <a:ea typeface="Times New Roman"/>
              <a:cs typeface="Times New Roman"/>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3993" t="27642" r="2087" b="6667"/>
          <a:stretch/>
        </p:blipFill>
        <p:spPr>
          <a:xfrm>
            <a:off x="2735766" y="2425034"/>
            <a:ext cx="6976946" cy="3775044"/>
          </a:xfrm>
          <a:prstGeom prst="rect">
            <a:avLst/>
          </a:prstGeom>
        </p:spPr>
      </p:pic>
    </p:spTree>
    <p:extLst>
      <p:ext uri="{BB962C8B-B14F-4D97-AF65-F5344CB8AC3E}">
        <p14:creationId xmlns:p14="http://schemas.microsoft.com/office/powerpoint/2010/main" val="24730661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86762" y="1662025"/>
            <a:ext cx="5586760" cy="3970318"/>
          </a:xfrm>
          <a:prstGeom prst="rect">
            <a:avLst/>
          </a:prstGeom>
        </p:spPr>
        <p:txBody>
          <a:bodyPr wrap="square">
            <a:spAutoFit/>
          </a:bodyPr>
          <a:lstStyle/>
          <a:p>
            <a:pPr algn="just" rtl="1">
              <a:lnSpc>
                <a:spcPct val="150000"/>
              </a:lnSpc>
              <a:spcAft>
                <a:spcPts val="1000"/>
              </a:spcAft>
            </a:pPr>
            <a:r>
              <a:rPr lang="ar-SA" sz="2800" b="1" dirty="0">
                <a:latin typeface="Calibri" panose="020F0502020204030204" pitchFamily="34" charset="0"/>
                <a:ea typeface="Calibri" panose="020F0502020204030204" pitchFamily="34" charset="0"/>
                <a:cs typeface="Times New Roman" panose="02020603050405020304" pitchFamily="18" charset="0"/>
              </a:rPr>
              <a:t>لا تخلو دولة ولا مجتمع من وجود الصراع التنظيمي أو الوظيفي في مختلف الدوائر الوظيفية، فالصراع التنظيمي هو إرباك وتعطيل للعمل ولوسائل اتخاذ القرارات، مما يعقد عملية الاختيار بين البدائل المتاحة، ومتى كان الصراع في مستوى معين ومقبول فله إيجابياته</a:t>
            </a:r>
            <a:r>
              <a:rPr lang="ar-EG" sz="2800" b="1" dirty="0">
                <a:latin typeface="Calibri" panose="020F0502020204030204" pitchFamily="34" charset="0"/>
                <a:ea typeface="Calibri" panose="020F0502020204030204" pitchFamily="34" charset="0"/>
                <a:cs typeface="Times New Roman" panose="02020603050405020304" pitchFamily="18" charset="0"/>
              </a:rPr>
              <a:t>.</a:t>
            </a:r>
            <a:endParaRPr lang="en-US" sz="1600" dirty="0">
              <a:latin typeface="Calibri" panose="020F0502020204030204" pitchFamily="34" charset="0"/>
              <a:ea typeface="Calibri" panose="020F0502020204030204" pitchFamily="34" charset="0"/>
              <a:cs typeface="Arial" panose="020B0604020202020204" pitchFamily="34" charset="0"/>
            </a:endParaRPr>
          </a:p>
        </p:txBody>
      </p:sp>
      <p:sp>
        <p:nvSpPr>
          <p:cNvPr id="3" name="Rounded Rectangle 2"/>
          <p:cNvSpPr/>
          <p:nvPr/>
        </p:nvSpPr>
        <p:spPr>
          <a:xfrm>
            <a:off x="8430322" y="776136"/>
            <a:ext cx="2743200" cy="5798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600" b="1" dirty="0">
                <a:cs typeface="+mj-cs"/>
              </a:rPr>
              <a:t>الصراع التنظيمي</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609" y="1610934"/>
            <a:ext cx="4282068" cy="4021409"/>
          </a:xfrm>
          <a:prstGeom prst="ellipse">
            <a:avLst/>
          </a:prstGeom>
          <a:ln>
            <a:noFill/>
          </a:ln>
          <a:effectLst>
            <a:softEdge rad="112500"/>
          </a:effectLst>
        </p:spPr>
      </p:pic>
    </p:spTree>
    <p:extLst>
      <p:ext uri="{BB962C8B-B14F-4D97-AF65-F5344CB8AC3E}">
        <p14:creationId xmlns:p14="http://schemas.microsoft.com/office/powerpoint/2010/main" val="827110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3155796" y="427502"/>
            <a:ext cx="6192644" cy="2067233"/>
          </a:xfrm>
          <a:prstGeom prst="rect">
            <a:avLst/>
          </a:prstGeom>
          <a:noFill/>
          <a:ln w="9525">
            <a:noFill/>
            <a:miter lim="800000"/>
            <a:headEnd/>
            <a:tailEnd/>
          </a:ln>
        </p:spPr>
        <p:txBody>
          <a:bodyPr rot="0" vert="horz" wrap="square" lIns="91440" tIns="45720" rIns="91440" bIns="45720" anchor="t" anchorCtr="0">
            <a:spAutoFit/>
          </a:bodyPr>
          <a:lstStyle/>
          <a:p>
            <a:pPr marL="0" marR="0" lvl="0" indent="0" algn="ctr" defTabSz="914400" rtl="1" eaLnBrk="1" fontAlgn="auto" latinLnBrk="0" hangingPunct="1">
              <a:lnSpc>
                <a:spcPct val="100000"/>
              </a:lnSpc>
              <a:spcBef>
                <a:spcPts val="0"/>
              </a:spcBef>
              <a:spcAft>
                <a:spcPts val="1000"/>
              </a:spcAft>
              <a:buClrTx/>
              <a:buSzTx/>
              <a:buFontTx/>
              <a:buNone/>
              <a:tabLst/>
              <a:defRPr/>
            </a:pPr>
            <a:r>
              <a:rPr kumimoji="0" lang="ar-EG" sz="6000" b="1" i="0" u="none" strike="noStrike" kern="1200" cap="none" spc="50" normalizeH="0" baseline="0" noProof="0" dirty="0">
                <a:ln w="0"/>
                <a:solidFill>
                  <a:srgbClr val="4BACC6">
                    <a:lumMod val="50000"/>
                  </a:srgbClr>
                </a:solidFill>
                <a:effectLst>
                  <a:innerShdw blurRad="63500" dist="50800" dir="13500000">
                    <a:srgbClr val="000000">
                      <a:alpha val="50000"/>
                    </a:srgbClr>
                  </a:innerShdw>
                </a:effectLst>
                <a:uLnTx/>
                <a:uFillTx/>
                <a:latin typeface="Calibri"/>
                <a:ea typeface="Calibri"/>
                <a:cs typeface="Times New Roman" panose="02020603050405020304" pitchFamily="18" charset="0"/>
              </a:rPr>
              <a:t>الوحدة التدريبية الأولى</a:t>
            </a:r>
          </a:p>
          <a:p>
            <a:pPr lvl="0" algn="ctr" rtl="1">
              <a:spcAft>
                <a:spcPts val="1000"/>
              </a:spcAft>
              <a:defRPr/>
            </a:pPr>
            <a:r>
              <a:rPr lang="ar-EG" sz="6000" b="1" dirty="0">
                <a:solidFill>
                  <a:srgbClr val="4BACC6">
                    <a:lumMod val="75000"/>
                  </a:srgbClr>
                </a:solidFill>
                <a:ea typeface="Calibri"/>
                <a:cs typeface="Times New Roman" panose="02020603050405020304" pitchFamily="18" charset="0"/>
              </a:rPr>
              <a:t>إدارة الصراع</a:t>
            </a:r>
            <a:endParaRPr kumimoji="0" lang="ar-EG" sz="6000" b="1" i="0" u="none" strike="noStrike" kern="1200" cap="none" spc="0" normalizeH="0" baseline="0" noProof="0" dirty="0">
              <a:ln>
                <a:noFill/>
              </a:ln>
              <a:solidFill>
                <a:srgbClr val="4BACC6">
                  <a:lumMod val="75000"/>
                </a:srgbClr>
              </a:solidFill>
              <a:effectLst/>
              <a:uLnTx/>
              <a:uFillTx/>
              <a:latin typeface="Calibri"/>
              <a:ea typeface="Calibri"/>
              <a:cs typeface="Times New Roman" panose="02020603050405020304" pitchFamily="18" charset="0"/>
            </a:endParaRP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2843508" y="2494735"/>
            <a:ext cx="6817220" cy="32369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462465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84234" y="537071"/>
            <a:ext cx="6389651" cy="6037550"/>
          </a:xfrm>
          <a:prstGeom prst="rect">
            <a:avLst/>
          </a:prstGeom>
        </p:spPr>
        <p:txBody>
          <a:bodyPr wrap="square">
            <a:spAutoFit/>
          </a:bodyPr>
          <a:lstStyle/>
          <a:p>
            <a:pPr lvl="0" algn="just" rtl="1">
              <a:lnSpc>
                <a:spcPct val="150000"/>
              </a:lnSpc>
              <a:spcAft>
                <a:spcPts val="1000"/>
              </a:spcAft>
            </a:pPr>
            <a:r>
              <a:rPr lang="ar-SA" sz="2800" b="1" u="sng" dirty="0">
                <a:solidFill>
                  <a:srgbClr val="002060"/>
                </a:solidFill>
                <a:latin typeface="Calibri" panose="020F0502020204030204" pitchFamily="34" charset="0"/>
                <a:ea typeface="Calibri" panose="020F0502020204030204" pitchFamily="34" charset="0"/>
                <a:cs typeface="+mj-cs"/>
              </a:rPr>
              <a:t>الآثار السلبية للصراع التنظيمي</a:t>
            </a:r>
            <a:endParaRPr lang="en-US" sz="2800" dirty="0">
              <a:solidFill>
                <a:prstClr val="black"/>
              </a:solidFill>
              <a:latin typeface="Calibri" panose="020F0502020204030204" pitchFamily="34" charset="0"/>
              <a:ea typeface="Calibri" panose="020F0502020204030204" pitchFamily="34" charset="0"/>
              <a:cs typeface="+mj-cs"/>
            </a:endParaRPr>
          </a:p>
          <a:p>
            <a:pPr marL="342900" lvl="0" indent="-342900" algn="just" rtl="1">
              <a:lnSpc>
                <a:spcPct val="150000"/>
              </a:lnSpc>
              <a:buClr>
                <a:srgbClr val="0070C0"/>
              </a:buClr>
              <a:buFont typeface="Symbol" panose="05050102010706020507" pitchFamily="18" charset="2"/>
              <a:buChar char=""/>
            </a:pPr>
            <a:r>
              <a:rPr lang="ar-SA" sz="2800" b="1" dirty="0">
                <a:solidFill>
                  <a:prstClr val="black"/>
                </a:solidFill>
                <a:latin typeface="Calibri" panose="020F0502020204030204" pitchFamily="34" charset="0"/>
                <a:ea typeface="Calibri" panose="020F0502020204030204" pitchFamily="34" charset="0"/>
                <a:cs typeface="+mj-cs"/>
              </a:rPr>
              <a:t>سوء تفهم وجهات نظر العاملين لدى الإدارة، مما ينعكس سلباً على سوء عملهم، وينطبق ذلك على معظم الدوائر الوظيفية في المجتمع والدولة</a:t>
            </a:r>
            <a:endParaRPr lang="en-US" sz="2800" dirty="0">
              <a:solidFill>
                <a:prstClr val="black"/>
              </a:solidFill>
              <a:latin typeface="Calibri" panose="020F0502020204030204" pitchFamily="34" charset="0"/>
              <a:ea typeface="Calibri" panose="020F0502020204030204" pitchFamily="34" charset="0"/>
              <a:cs typeface="+mj-cs"/>
            </a:endParaRPr>
          </a:p>
          <a:p>
            <a:pPr marL="342900" lvl="0" indent="-342900" algn="just" rtl="1">
              <a:lnSpc>
                <a:spcPct val="150000"/>
              </a:lnSpc>
              <a:buClr>
                <a:srgbClr val="0070C0"/>
              </a:buClr>
              <a:buFont typeface="Symbol" panose="05050102010706020507" pitchFamily="18" charset="2"/>
              <a:buChar char=""/>
            </a:pPr>
            <a:r>
              <a:rPr lang="ar-EG" sz="2800" b="1" dirty="0">
                <a:solidFill>
                  <a:prstClr val="black"/>
                </a:solidFill>
                <a:latin typeface="Calibri" panose="020F0502020204030204" pitchFamily="34" charset="0"/>
                <a:ea typeface="Calibri" panose="020F0502020204030204" pitchFamily="34" charset="0"/>
                <a:cs typeface="+mj-cs"/>
              </a:rPr>
              <a:t>إضعاف الانتماء للدوائر الوظيفية لدى العاملين فيها، مما يؤثر في جودة الإنتاج والعطاء في معظم الدوائر الوظيفية التي يتفاقم فيها هذا النوع من الصراع</a:t>
            </a:r>
            <a:endParaRPr lang="en-US" sz="2800" dirty="0">
              <a:solidFill>
                <a:prstClr val="black"/>
              </a:solidFill>
              <a:latin typeface="Calibri" panose="020F0502020204030204" pitchFamily="34" charset="0"/>
              <a:ea typeface="Calibri" panose="020F0502020204030204" pitchFamily="34" charset="0"/>
              <a:cs typeface="+mj-cs"/>
            </a:endParaRPr>
          </a:p>
          <a:p>
            <a:pPr marL="342900" lvl="0" indent="-342900" algn="just" rtl="1">
              <a:lnSpc>
                <a:spcPct val="150000"/>
              </a:lnSpc>
              <a:spcAft>
                <a:spcPts val="1000"/>
              </a:spcAft>
              <a:buClr>
                <a:srgbClr val="0070C0"/>
              </a:buClr>
              <a:buFont typeface="Symbol" panose="05050102010706020507" pitchFamily="18" charset="2"/>
              <a:buChar char=""/>
            </a:pPr>
            <a:r>
              <a:rPr lang="ar-EG" sz="2800" b="1" dirty="0">
                <a:solidFill>
                  <a:prstClr val="black"/>
                </a:solidFill>
                <a:latin typeface="Calibri" panose="020F0502020204030204" pitchFamily="34" charset="0"/>
                <a:ea typeface="Calibri" panose="020F0502020204030204" pitchFamily="34" charset="0"/>
                <a:cs typeface="+mj-cs"/>
              </a:rPr>
              <a:t>قابلية انتقال الصراع لمستويات أعلى على المستوى التنظيمي للدولة أو الشعب.</a:t>
            </a:r>
            <a:endParaRPr lang="en-US" sz="2800" dirty="0">
              <a:solidFill>
                <a:prstClr val="black"/>
              </a:solidFill>
              <a:latin typeface="Calibri" panose="020F0502020204030204" pitchFamily="34" charset="0"/>
              <a:ea typeface="Calibri" panose="020F0502020204030204" pitchFamily="34" charset="0"/>
              <a:cs typeface="+mj-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656" y="1938919"/>
            <a:ext cx="3928947" cy="3233853"/>
          </a:xfrm>
          <a:prstGeom prst="rect">
            <a:avLst/>
          </a:prstGeom>
          <a:ln>
            <a:noFill/>
          </a:ln>
          <a:effectLst>
            <a:softEdge rad="112500"/>
          </a:effectLst>
        </p:spPr>
      </p:pic>
    </p:spTree>
    <p:extLst>
      <p:ext uri="{BB962C8B-B14F-4D97-AF65-F5344CB8AC3E}">
        <p14:creationId xmlns:p14="http://schemas.microsoft.com/office/powerpoint/2010/main" val="24643914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99825" y="643471"/>
            <a:ext cx="6096000" cy="5391219"/>
          </a:xfrm>
          <a:prstGeom prst="rect">
            <a:avLst/>
          </a:prstGeom>
        </p:spPr>
        <p:txBody>
          <a:bodyPr>
            <a:spAutoFit/>
          </a:bodyPr>
          <a:lstStyle/>
          <a:p>
            <a:pPr lvl="0" algn="just" rtl="1">
              <a:lnSpc>
                <a:spcPct val="150000"/>
              </a:lnSpc>
              <a:spcAft>
                <a:spcPts val="1000"/>
              </a:spcAft>
            </a:pPr>
            <a:r>
              <a:rPr lang="ar-SA" sz="2800" b="1" u="sng" dirty="0">
                <a:solidFill>
                  <a:srgbClr val="002060"/>
                </a:solidFill>
                <a:latin typeface="Calibri" panose="020F0502020204030204" pitchFamily="34" charset="0"/>
                <a:ea typeface="Calibri" panose="020F0502020204030204" pitchFamily="34" charset="0"/>
                <a:cs typeface="+mj-cs"/>
              </a:rPr>
              <a:t>الآثار الإيجابيَّة للصراع التنظيمي</a:t>
            </a:r>
            <a:endParaRPr lang="en-US" sz="2800" dirty="0">
              <a:solidFill>
                <a:prstClr val="black"/>
              </a:solidFill>
              <a:latin typeface="Calibri" panose="020F0502020204030204" pitchFamily="34" charset="0"/>
              <a:ea typeface="Calibri" panose="020F0502020204030204" pitchFamily="34" charset="0"/>
              <a:cs typeface="+mj-cs"/>
            </a:endParaRPr>
          </a:p>
          <a:p>
            <a:pPr marL="342900" lvl="0" indent="-342900" algn="just" rtl="1">
              <a:lnSpc>
                <a:spcPct val="150000"/>
              </a:lnSpc>
              <a:buClr>
                <a:srgbClr val="0070C0"/>
              </a:buClr>
              <a:buFont typeface="Symbol" panose="05050102010706020507" pitchFamily="18" charset="2"/>
              <a:buChar char=""/>
            </a:pPr>
            <a:r>
              <a:rPr lang="ar-EG" sz="2800" b="1" dirty="0">
                <a:solidFill>
                  <a:prstClr val="black"/>
                </a:solidFill>
                <a:latin typeface="Calibri" panose="020F0502020204030204" pitchFamily="34" charset="0"/>
                <a:ea typeface="Calibri" panose="020F0502020204030204" pitchFamily="34" charset="0"/>
                <a:cs typeface="+mj-cs"/>
              </a:rPr>
              <a:t>المشاركة الفاعلة بين كافة الأفراد المنتمين للعمل الوظيفي أو التنظيمي</a:t>
            </a:r>
            <a:endParaRPr lang="en-US" sz="2800" dirty="0">
              <a:solidFill>
                <a:prstClr val="black"/>
              </a:solidFill>
              <a:latin typeface="Calibri" panose="020F0502020204030204" pitchFamily="34" charset="0"/>
              <a:ea typeface="Calibri" panose="020F0502020204030204" pitchFamily="34" charset="0"/>
              <a:cs typeface="+mj-cs"/>
            </a:endParaRPr>
          </a:p>
          <a:p>
            <a:pPr marL="342900" lvl="0" indent="-342900" algn="just" rtl="1">
              <a:lnSpc>
                <a:spcPct val="150000"/>
              </a:lnSpc>
              <a:buClr>
                <a:srgbClr val="0070C0"/>
              </a:buClr>
              <a:buFont typeface="Symbol" panose="05050102010706020507" pitchFamily="18" charset="2"/>
              <a:buChar char=""/>
            </a:pPr>
            <a:r>
              <a:rPr lang="ar-EG" sz="2800" b="1" dirty="0">
                <a:solidFill>
                  <a:prstClr val="black"/>
                </a:solidFill>
                <a:latin typeface="Calibri" panose="020F0502020204030204" pitchFamily="34" charset="0"/>
                <a:ea typeface="Calibri" panose="020F0502020204030204" pitchFamily="34" charset="0"/>
                <a:cs typeface="+mj-cs"/>
              </a:rPr>
              <a:t>يعطي فرصاً جيدة لدى الجميع للتفوق والإبداع والابتكار، لأنَّ كل طرف يحاول أن يثبت صحة موقفه وتميزه في العطاء</a:t>
            </a:r>
            <a:endParaRPr lang="en-US" sz="2800" dirty="0">
              <a:solidFill>
                <a:prstClr val="black"/>
              </a:solidFill>
              <a:latin typeface="Calibri" panose="020F0502020204030204" pitchFamily="34" charset="0"/>
              <a:ea typeface="Calibri" panose="020F0502020204030204" pitchFamily="34" charset="0"/>
              <a:cs typeface="+mj-cs"/>
            </a:endParaRPr>
          </a:p>
          <a:p>
            <a:pPr marL="342900" lvl="0" indent="-342900" algn="just" rtl="1">
              <a:lnSpc>
                <a:spcPct val="150000"/>
              </a:lnSpc>
              <a:buClr>
                <a:srgbClr val="0070C0"/>
              </a:buClr>
              <a:buFont typeface="Symbol" panose="05050102010706020507" pitchFamily="18" charset="2"/>
              <a:buChar char=""/>
            </a:pPr>
            <a:r>
              <a:rPr lang="ar-EG" sz="2800" b="1" dirty="0">
                <a:solidFill>
                  <a:prstClr val="black"/>
                </a:solidFill>
                <a:latin typeface="Calibri" panose="020F0502020204030204" pitchFamily="34" charset="0"/>
                <a:ea typeface="Calibri" panose="020F0502020204030204" pitchFamily="34" charset="0"/>
                <a:cs typeface="+mj-cs"/>
              </a:rPr>
              <a:t>يشجع على اختيار البديل الأفضل على مستوى الفرد والجماعة.</a:t>
            </a:r>
            <a:endParaRPr lang="en-US" sz="2800" dirty="0">
              <a:solidFill>
                <a:prstClr val="black"/>
              </a:solidFill>
              <a:latin typeface="Calibri" panose="020F0502020204030204" pitchFamily="34" charset="0"/>
              <a:ea typeface="Calibri" panose="020F0502020204030204" pitchFamily="34" charset="0"/>
              <a:cs typeface="+mj-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526" y="1470844"/>
            <a:ext cx="4319240" cy="3736471"/>
          </a:xfrm>
          <a:prstGeom prst="ellipse">
            <a:avLst/>
          </a:prstGeom>
          <a:ln>
            <a:noFill/>
          </a:ln>
          <a:effectLst>
            <a:softEdge rad="112500"/>
          </a:effectLst>
        </p:spPr>
      </p:pic>
    </p:spTree>
    <p:extLst>
      <p:ext uri="{BB962C8B-B14F-4D97-AF65-F5344CB8AC3E}">
        <p14:creationId xmlns:p14="http://schemas.microsoft.com/office/powerpoint/2010/main" val="377961806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73804" y="1445209"/>
            <a:ext cx="6099717" cy="4616648"/>
          </a:xfrm>
          <a:prstGeom prst="rect">
            <a:avLst/>
          </a:prstGeom>
        </p:spPr>
        <p:txBody>
          <a:bodyPr wrap="square">
            <a:spAutoFit/>
          </a:bodyPr>
          <a:lstStyle/>
          <a:p>
            <a:pPr lvl="0" algn="just" rtl="1">
              <a:lnSpc>
                <a:spcPct val="150000"/>
              </a:lnSpc>
              <a:spcAft>
                <a:spcPts val="1000"/>
              </a:spcAft>
            </a:pPr>
            <a:r>
              <a:rPr lang="ar-SA"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يمضي الموظّف معظم وقته في العمل، وفي بعض الأوقات قد يحتاج إلى زيادة ساعات العمل، حتّى ينجز المهام الموكلة إليه، وقد لا ينتهي العمل حتّى بعد انتهاء أوقات الدوام الرسمي، فيضطر الموظف إلى نقل هموم العمل لمنزله مما يمنعه من الحصول على حياة عائليّة سليمة، وقد يصاحبه العديد من المواقف والأحداث المزعجة في العمل والمنزل</a:t>
            </a:r>
            <a:r>
              <a:rPr lang="ar-EG"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a:t>
            </a:r>
            <a:endParaRPr lang="en-US" sz="16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3" name="Rounded Rectangle 2"/>
          <p:cNvSpPr/>
          <p:nvPr/>
        </p:nvSpPr>
        <p:spPr>
          <a:xfrm>
            <a:off x="8999034" y="776136"/>
            <a:ext cx="2174488" cy="5798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600" b="1" dirty="0">
                <a:cs typeface="+mj-cs"/>
              </a:rPr>
              <a:t>ضغوط العمل</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871" y="1833299"/>
            <a:ext cx="4266270" cy="3840468"/>
          </a:xfrm>
          <a:prstGeom prst="ellipse">
            <a:avLst/>
          </a:prstGeom>
          <a:ln>
            <a:noFill/>
          </a:ln>
          <a:effectLst>
            <a:softEdge rad="112500"/>
          </a:effectLst>
        </p:spPr>
      </p:pic>
    </p:spTree>
    <p:extLst>
      <p:ext uri="{BB962C8B-B14F-4D97-AF65-F5344CB8AC3E}">
        <p14:creationId xmlns:p14="http://schemas.microsoft.com/office/powerpoint/2010/main" val="38361098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08740" y="540603"/>
            <a:ext cx="2698595" cy="830997"/>
          </a:xfrm>
          <a:prstGeom prst="rect">
            <a:avLst/>
          </a:prstGeom>
        </p:spPr>
        <p:txBody>
          <a:bodyPr wrap="square">
            <a:spAutoFit/>
          </a:bodyPr>
          <a:lstStyle/>
          <a:p>
            <a:pPr lvl="0" algn="r" rtl="1">
              <a:lnSpc>
                <a:spcPct val="150000"/>
              </a:lnSpc>
              <a:spcAft>
                <a:spcPts val="1000"/>
              </a:spcAft>
            </a:pPr>
            <a:r>
              <a:rPr lang="ar-EG" sz="32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أنواع ضغوط العمل</a:t>
            </a:r>
            <a:endParaRPr lang="en-US"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3" name="Diagram 2"/>
          <p:cNvGraphicFramePr/>
          <p:nvPr>
            <p:extLst>
              <p:ext uri="{D42A27DB-BD31-4B8C-83A1-F6EECF244321}">
                <p14:modId xmlns:p14="http://schemas.microsoft.com/office/powerpoint/2010/main" val="885610994"/>
              </p:ext>
            </p:extLst>
          </p:nvPr>
        </p:nvGraphicFramePr>
        <p:xfrm>
          <a:off x="2058639" y="1371600"/>
          <a:ext cx="8572810" cy="4879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365156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7064" y="612447"/>
            <a:ext cx="10091853" cy="1513235"/>
          </a:xfrm>
          <a:prstGeom prst="rect">
            <a:avLst/>
          </a:prstGeom>
        </p:spPr>
        <p:txBody>
          <a:bodyPr wrap="square">
            <a:spAutoFit/>
          </a:bodyPr>
          <a:lstStyle/>
          <a:p>
            <a:pPr lvl="0" algn="r" rtl="1">
              <a:lnSpc>
                <a:spcPct val="150000"/>
              </a:lnSpc>
              <a:spcAft>
                <a:spcPts val="1000"/>
              </a:spcAft>
            </a:pPr>
            <a:r>
              <a:rPr lang="ar-SA" sz="2800" b="1" u="heavy" dirty="0">
                <a:solidFill>
                  <a:srgbClr val="002060"/>
                </a:solidFill>
                <a:latin typeface="Calibri" panose="020F0502020204030204" pitchFamily="34" charset="0"/>
                <a:ea typeface="Calibri" panose="020F0502020204030204" pitchFamily="34" charset="0"/>
                <a:cs typeface="+mj-cs"/>
              </a:rPr>
              <a:t>عوامل ظهور ضغوط العمل</a:t>
            </a:r>
            <a:endParaRPr lang="en-US" sz="2800" dirty="0">
              <a:solidFill>
                <a:prstClr val="black"/>
              </a:solidFill>
              <a:latin typeface="Calibri" panose="020F0502020204030204" pitchFamily="34" charset="0"/>
              <a:ea typeface="Calibri" panose="020F0502020204030204" pitchFamily="34" charset="0"/>
              <a:cs typeface="+mj-cs"/>
            </a:endParaRPr>
          </a:p>
          <a:p>
            <a:pPr lvl="0" algn="r" rtl="1">
              <a:lnSpc>
                <a:spcPct val="150000"/>
              </a:lnSpc>
              <a:spcAft>
                <a:spcPts val="1000"/>
              </a:spcAft>
            </a:pPr>
            <a:r>
              <a:rPr lang="ar-SA" sz="2800" b="1" dirty="0">
                <a:solidFill>
                  <a:prstClr val="black"/>
                </a:solidFill>
                <a:latin typeface="Calibri" panose="020F0502020204030204" pitchFamily="34" charset="0"/>
                <a:ea typeface="Calibri" panose="020F0502020204030204" pitchFamily="34" charset="0"/>
                <a:cs typeface="+mj-cs"/>
              </a:rPr>
              <a:t>تظهر ضغوط العمل في المنشآت؛ نتيجةً لاعتمادها على تأثير عدّة عوامل أساسيّة، وهي</a:t>
            </a:r>
            <a:r>
              <a:rPr lang="en-US" sz="2800" b="1" dirty="0">
                <a:solidFill>
                  <a:prstClr val="black"/>
                </a:solidFill>
                <a:latin typeface="Times New Roman" panose="02020603050405020304" pitchFamily="18" charset="0"/>
                <a:ea typeface="Calibri" panose="020F0502020204030204" pitchFamily="34" charset="0"/>
                <a:cs typeface="+mj-cs"/>
              </a:rPr>
              <a:t>:</a:t>
            </a:r>
            <a:endParaRPr lang="en-US" sz="2800" dirty="0">
              <a:solidFill>
                <a:prstClr val="black"/>
              </a:solidFill>
              <a:latin typeface="Calibri" panose="020F0502020204030204" pitchFamily="34" charset="0"/>
              <a:ea typeface="Calibri" panose="020F0502020204030204" pitchFamily="34" charset="0"/>
              <a:cs typeface="+mj-cs"/>
            </a:endParaRPr>
          </a:p>
        </p:txBody>
      </p:sp>
      <p:graphicFrame>
        <p:nvGraphicFramePr>
          <p:cNvPr id="3" name="Diagram 2"/>
          <p:cNvGraphicFramePr/>
          <p:nvPr>
            <p:extLst>
              <p:ext uri="{D42A27DB-BD31-4B8C-83A1-F6EECF244321}">
                <p14:modId xmlns:p14="http://schemas.microsoft.com/office/powerpoint/2010/main" val="114065232"/>
              </p:ext>
            </p:extLst>
          </p:nvPr>
        </p:nvGraphicFramePr>
        <p:xfrm>
          <a:off x="1452137" y="2110330"/>
          <a:ext cx="9420302" cy="40126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17461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83873" y="332160"/>
            <a:ext cx="6423102" cy="1513235"/>
          </a:xfrm>
          <a:prstGeom prst="rect">
            <a:avLst/>
          </a:prstGeom>
        </p:spPr>
        <p:txBody>
          <a:bodyPr wrap="square">
            <a:spAutoFit/>
          </a:bodyPr>
          <a:lstStyle/>
          <a:p>
            <a:pPr lvl="0" algn="r" rtl="1">
              <a:lnSpc>
                <a:spcPct val="150000"/>
              </a:lnSpc>
              <a:spcAft>
                <a:spcPts val="1000"/>
              </a:spcAft>
            </a:pPr>
            <a:r>
              <a:rPr lang="ar-SA" sz="2800" b="1" u="sng" dirty="0">
                <a:solidFill>
                  <a:srgbClr val="002060"/>
                </a:solidFill>
                <a:latin typeface="Calibri" panose="020F0502020204030204" pitchFamily="34" charset="0"/>
                <a:ea typeface="Calibri" panose="020F0502020204030204" pitchFamily="34" charset="0"/>
                <a:cs typeface="+mj-cs"/>
              </a:rPr>
              <a:t>أسباب ضغوط العمل</a:t>
            </a:r>
            <a:endParaRPr lang="en-US" sz="2800" dirty="0">
              <a:solidFill>
                <a:prstClr val="black"/>
              </a:solidFill>
              <a:latin typeface="Calibri" panose="020F0502020204030204" pitchFamily="34" charset="0"/>
              <a:ea typeface="Calibri" panose="020F0502020204030204" pitchFamily="34" charset="0"/>
              <a:cs typeface="+mj-cs"/>
            </a:endParaRPr>
          </a:p>
          <a:p>
            <a:pPr lvl="0" algn="r" rtl="1">
              <a:lnSpc>
                <a:spcPct val="150000"/>
              </a:lnSpc>
              <a:spcAft>
                <a:spcPts val="1000"/>
              </a:spcAft>
            </a:pPr>
            <a:r>
              <a:rPr lang="ar-SA" sz="2800" b="1" dirty="0">
                <a:solidFill>
                  <a:prstClr val="black"/>
                </a:solidFill>
                <a:latin typeface="Calibri" panose="020F0502020204030204" pitchFamily="34" charset="0"/>
                <a:ea typeface="Calibri" panose="020F0502020204030204" pitchFamily="34" charset="0"/>
                <a:cs typeface="+mj-cs"/>
              </a:rPr>
              <a:t>من الأسباب التي تؤدي للشعور بضغط العمل ما يأتي</a:t>
            </a:r>
            <a:r>
              <a:rPr lang="en-US" sz="2800" b="1" dirty="0">
                <a:solidFill>
                  <a:prstClr val="black"/>
                </a:solidFill>
                <a:latin typeface="Times New Roman" panose="02020603050405020304" pitchFamily="18" charset="0"/>
                <a:ea typeface="Calibri" panose="020F0502020204030204" pitchFamily="34" charset="0"/>
                <a:cs typeface="+mj-cs"/>
              </a:rPr>
              <a:t>:</a:t>
            </a:r>
            <a:endParaRPr lang="en-US" sz="2800" dirty="0">
              <a:solidFill>
                <a:prstClr val="black"/>
              </a:solidFill>
              <a:latin typeface="Calibri" panose="020F0502020204030204" pitchFamily="34" charset="0"/>
              <a:ea typeface="Calibri" panose="020F0502020204030204" pitchFamily="34" charset="0"/>
              <a:cs typeface="+mj-cs"/>
            </a:endParaRPr>
          </a:p>
        </p:txBody>
      </p:sp>
      <p:graphicFrame>
        <p:nvGraphicFramePr>
          <p:cNvPr id="3" name="Diagram 2"/>
          <p:cNvGraphicFramePr/>
          <p:nvPr>
            <p:extLst>
              <p:ext uri="{D42A27DB-BD31-4B8C-83A1-F6EECF244321}">
                <p14:modId xmlns:p14="http://schemas.microsoft.com/office/powerpoint/2010/main" val="3289564527"/>
              </p:ext>
            </p:extLst>
          </p:nvPr>
        </p:nvGraphicFramePr>
        <p:xfrm>
          <a:off x="693852" y="2051824"/>
          <a:ext cx="10423914" cy="3439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157808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616283" y="776136"/>
            <a:ext cx="3557239" cy="5798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600" b="1" dirty="0">
                <a:cs typeface="+mj-cs"/>
              </a:rPr>
              <a:t>كيف تعمل تحت الضغط</a:t>
            </a:r>
          </a:p>
        </p:txBody>
      </p:sp>
      <p:graphicFrame>
        <p:nvGraphicFramePr>
          <p:cNvPr id="5" name="Diagram 4"/>
          <p:cNvGraphicFramePr/>
          <p:nvPr>
            <p:extLst>
              <p:ext uri="{D42A27DB-BD31-4B8C-83A1-F6EECF244321}">
                <p14:modId xmlns:p14="http://schemas.microsoft.com/office/powerpoint/2010/main" val="3093116737"/>
              </p:ext>
            </p:extLst>
          </p:nvPr>
        </p:nvGraphicFramePr>
        <p:xfrm>
          <a:off x="2466897" y="1356000"/>
          <a:ext cx="7178907" cy="4751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48399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533400" y="381000"/>
            <a:ext cx="10896600" cy="6096000"/>
          </a:xfrm>
          <a:prstGeom prst="rect">
            <a:avLst/>
          </a:prstGeom>
          <a:ln>
            <a:noFill/>
          </a:ln>
          <a:effectLst>
            <a:softEdge rad="112500"/>
          </a:effectLst>
        </p:spPr>
      </p:pic>
    </p:spTree>
    <p:extLst>
      <p:ext uri="{BB962C8B-B14F-4D97-AF65-F5344CB8AC3E}">
        <p14:creationId xmlns:p14="http://schemas.microsoft.com/office/powerpoint/2010/main" val="61867026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8686800" y="1107688"/>
            <a:ext cx="2590800" cy="685800"/>
          </a:xfrm>
          <a:prstGeom prst="roundRect">
            <a:avLst/>
          </a:prstGeom>
        </p:spPr>
        <p:style>
          <a:lnRef idx="3">
            <a:schemeClr val="lt1"/>
          </a:lnRef>
          <a:fillRef idx="1">
            <a:schemeClr val="accent5"/>
          </a:fillRef>
          <a:effectRef idx="1">
            <a:schemeClr val="accent5"/>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4000" b="1" i="0" u="none" strike="noStrike" kern="1200" cap="none" spc="0" normalizeH="0" baseline="0" noProof="0" dirty="0">
                <a:ln>
                  <a:noFill/>
                </a:ln>
                <a:solidFill>
                  <a:prstClr val="white"/>
                </a:solidFill>
                <a:effectLst/>
                <a:uLnTx/>
                <a:uFillTx/>
                <a:latin typeface="Calibri"/>
                <a:ea typeface="+mn-ea"/>
                <a:cs typeface="Times New Roman" panose="02020603050405020304" pitchFamily="18" charset="0"/>
              </a:rPr>
              <a:t>الجلسة الثانية</a:t>
            </a:r>
          </a:p>
        </p:txBody>
      </p:sp>
      <p:sp>
        <p:nvSpPr>
          <p:cNvPr id="6" name="Rectangle 5"/>
          <p:cNvSpPr/>
          <p:nvPr/>
        </p:nvSpPr>
        <p:spPr>
          <a:xfrm>
            <a:off x="6590371" y="2192532"/>
            <a:ext cx="4687229" cy="2031325"/>
          </a:xfrm>
          <a:prstGeom prst="rect">
            <a:avLst/>
          </a:prstGeom>
        </p:spPr>
        <p:txBody>
          <a:bodyPr wrap="square">
            <a:spAutoFit/>
          </a:bodyPr>
          <a:lstStyle/>
          <a:p>
            <a:pPr marL="571500" lvl="0" indent="-571500" algn="r" rtl="1">
              <a:lnSpc>
                <a:spcPct val="150000"/>
              </a:lnSpc>
              <a:buClr>
                <a:srgbClr val="4BACC6">
                  <a:lumMod val="75000"/>
                </a:srgbClr>
              </a:buClr>
              <a:buFont typeface="Wingdings" panose="05000000000000000000" pitchFamily="2" charset="2"/>
              <a:buChar char="q"/>
              <a:defRPr/>
            </a:pPr>
            <a:r>
              <a:rPr lang="ar-EG" sz="2800" b="1" dirty="0">
                <a:solidFill>
                  <a:prstClr val="black"/>
                </a:solidFill>
                <a:cs typeface="Times New Roman" panose="02020603050405020304" pitchFamily="18" charset="0"/>
              </a:rPr>
              <a:t>كيف تتخلص من ضغوط العمل؟</a:t>
            </a:r>
          </a:p>
          <a:p>
            <a:pPr marL="571500" lvl="0" indent="-571500" algn="r" rtl="1">
              <a:lnSpc>
                <a:spcPct val="150000"/>
              </a:lnSpc>
              <a:buClr>
                <a:srgbClr val="4BACC6">
                  <a:lumMod val="75000"/>
                </a:srgbClr>
              </a:buClr>
              <a:buFont typeface="Wingdings" panose="05000000000000000000" pitchFamily="2" charset="2"/>
              <a:buChar char="q"/>
              <a:defRPr/>
            </a:pPr>
            <a:r>
              <a:rPr lang="ar-EG" sz="2800" b="1" dirty="0">
                <a:solidFill>
                  <a:prstClr val="black"/>
                </a:solidFill>
                <a:cs typeface="Times New Roman" panose="02020603050405020304" pitchFamily="18" charset="0"/>
              </a:rPr>
              <a:t>كيف تتعامل مع زميل العمل الخبيث</a:t>
            </a:r>
          </a:p>
          <a:p>
            <a:pPr marL="571500" lvl="0" indent="-571500" algn="r" rtl="1">
              <a:lnSpc>
                <a:spcPct val="150000"/>
              </a:lnSpc>
              <a:buClr>
                <a:srgbClr val="4BACC6">
                  <a:lumMod val="75000"/>
                </a:srgbClr>
              </a:buClr>
              <a:buFont typeface="Wingdings" panose="05000000000000000000" pitchFamily="2" charset="2"/>
              <a:buChar char="q"/>
              <a:defRPr/>
            </a:pPr>
            <a:r>
              <a:rPr lang="ar-EG" sz="2800" b="1" dirty="0">
                <a:solidFill>
                  <a:prstClr val="black"/>
                </a:solidFill>
                <a:cs typeface="Times New Roman" panose="02020603050405020304" pitchFamily="18" charset="0"/>
              </a:rPr>
              <a:t>التفاوض وحل المشكلات.</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77107">
            <a:off x="1111719" y="2969206"/>
            <a:ext cx="2813552" cy="2005858"/>
          </a:xfrm>
          <a:prstGeom prst="rect">
            <a:avLst/>
          </a:prstGeom>
        </p:spPr>
      </p:pic>
    </p:spTree>
    <p:extLst>
      <p:ext uri="{BB962C8B-B14F-4D97-AF65-F5344CB8AC3E}">
        <p14:creationId xmlns:p14="http://schemas.microsoft.com/office/powerpoint/2010/main" val="196408366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85317" y="1735141"/>
            <a:ext cx="5988206" cy="3901196"/>
          </a:xfrm>
          <a:prstGeom prst="rect">
            <a:avLst/>
          </a:prstGeom>
        </p:spPr>
        <p:txBody>
          <a:bodyPr wrap="square">
            <a:spAutoFit/>
          </a:bodyPr>
          <a:lstStyle/>
          <a:p>
            <a:pPr algn="just" rtl="1">
              <a:lnSpc>
                <a:spcPct val="150000"/>
              </a:lnSpc>
              <a:spcAft>
                <a:spcPts val="1000"/>
              </a:spcAft>
            </a:pPr>
            <a:r>
              <a:rPr lang="ar-SA" sz="2800" b="1" dirty="0">
                <a:latin typeface="Calibri" panose="020F0502020204030204" pitchFamily="34" charset="0"/>
                <a:ea typeface="Calibri" panose="020F0502020204030204" pitchFamily="34" charset="0"/>
                <a:cs typeface="+mj-cs"/>
              </a:rPr>
              <a:t>من منّا لا يتعرّض في حياته اليومية إلى الضغط والكبت والخنق، ومن منا لم يواجه خلال أوقاته الكثير من المواقف العصيبة، وكلها تصب في مضخة واحدة، حيث إنّ الضغوط التي تلاحقك من كل اتجاه، ما هي إلّا ضريبة وثمن لنجاحك في عملك، أو حتىّ النجاح في أي شيء من الأشياء</a:t>
            </a:r>
            <a:r>
              <a:rPr lang="ar-EG" sz="2800" b="1" dirty="0">
                <a:latin typeface="Calibri" panose="020F0502020204030204" pitchFamily="34" charset="0"/>
                <a:ea typeface="Calibri" panose="020F0502020204030204" pitchFamily="34" charset="0"/>
                <a:cs typeface="+mj-cs"/>
              </a:rPr>
              <a:t>.</a:t>
            </a:r>
            <a:endParaRPr lang="en-US" sz="2800" dirty="0">
              <a:latin typeface="Calibri" panose="020F0502020204030204" pitchFamily="34" charset="0"/>
              <a:ea typeface="Calibri" panose="020F0502020204030204" pitchFamily="34" charset="0"/>
              <a:cs typeface="+mj-cs"/>
            </a:endParaRPr>
          </a:p>
        </p:txBody>
      </p:sp>
      <p:sp>
        <p:nvSpPr>
          <p:cNvPr id="3" name="Rounded Rectangle 2"/>
          <p:cNvSpPr/>
          <p:nvPr/>
        </p:nvSpPr>
        <p:spPr>
          <a:xfrm>
            <a:off x="6378499" y="776136"/>
            <a:ext cx="4795024" cy="5798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600" b="1" dirty="0">
                <a:cs typeface="+mj-cs"/>
              </a:rPr>
              <a:t>كيف تتخلص من ضغوط العمل؟</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868" y="1735141"/>
            <a:ext cx="4197273" cy="3664830"/>
          </a:xfrm>
          <a:prstGeom prst="ellipse">
            <a:avLst/>
          </a:prstGeom>
          <a:ln>
            <a:noFill/>
          </a:ln>
          <a:effectLst>
            <a:softEdge rad="112500"/>
          </a:effectLst>
        </p:spPr>
      </p:pic>
    </p:spTree>
    <p:extLst>
      <p:ext uri="{BB962C8B-B14F-4D97-AF65-F5344CB8AC3E}">
        <p14:creationId xmlns:p14="http://schemas.microsoft.com/office/powerpoint/2010/main" val="2822091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8686800" y="1107688"/>
            <a:ext cx="2590800" cy="685800"/>
          </a:xfrm>
          <a:prstGeom prst="roundRect">
            <a:avLst/>
          </a:prstGeom>
        </p:spPr>
        <p:style>
          <a:lnRef idx="3">
            <a:schemeClr val="lt1"/>
          </a:lnRef>
          <a:fillRef idx="1">
            <a:schemeClr val="accent5"/>
          </a:fillRef>
          <a:effectRef idx="1">
            <a:schemeClr val="accent5"/>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4000" b="1" i="0" u="none" strike="noStrike" kern="1200" cap="none" spc="0" normalizeH="0" baseline="0" noProof="0">
                <a:ln>
                  <a:noFill/>
                </a:ln>
                <a:solidFill>
                  <a:prstClr val="white"/>
                </a:solidFill>
                <a:effectLst/>
                <a:uLnTx/>
                <a:uFillTx/>
                <a:latin typeface="Calibri"/>
                <a:ea typeface="+mn-ea"/>
                <a:cs typeface="Times New Roman" panose="02020603050405020304" pitchFamily="18" charset="0"/>
              </a:rPr>
              <a:t>الجلسة الأولي</a:t>
            </a:r>
          </a:p>
        </p:txBody>
      </p:sp>
      <p:sp>
        <p:nvSpPr>
          <p:cNvPr id="6" name="Rectangle 5"/>
          <p:cNvSpPr/>
          <p:nvPr/>
        </p:nvSpPr>
        <p:spPr>
          <a:xfrm>
            <a:off x="6969512" y="2075977"/>
            <a:ext cx="4308088" cy="3323987"/>
          </a:xfrm>
          <a:prstGeom prst="rect">
            <a:avLst/>
          </a:prstGeom>
        </p:spPr>
        <p:txBody>
          <a:bodyPr wrap="square">
            <a:spAutoFit/>
          </a:bodyPr>
          <a:lstStyle/>
          <a:p>
            <a:pPr marL="571500" lvl="0" indent="-571500" algn="r" rtl="1">
              <a:lnSpc>
                <a:spcPct val="150000"/>
              </a:lnSpc>
              <a:buClr>
                <a:srgbClr val="4BACC6">
                  <a:lumMod val="75000"/>
                </a:srgbClr>
              </a:buClr>
              <a:buFont typeface="Wingdings" panose="05000000000000000000" pitchFamily="2" charset="2"/>
              <a:buChar char="q"/>
              <a:defRPr/>
            </a:pPr>
            <a:r>
              <a:rPr lang="ar-EG" sz="2800" b="1" dirty="0">
                <a:solidFill>
                  <a:prstClr val="black"/>
                </a:solidFill>
                <a:cs typeface="Times New Roman" panose="02020603050405020304" pitchFamily="18" charset="0"/>
              </a:rPr>
              <a:t>الصراع</a:t>
            </a:r>
          </a:p>
          <a:p>
            <a:pPr marL="571500" lvl="0" indent="-571500" algn="r" rtl="1">
              <a:lnSpc>
                <a:spcPct val="150000"/>
              </a:lnSpc>
              <a:buClr>
                <a:srgbClr val="4BACC6">
                  <a:lumMod val="75000"/>
                </a:srgbClr>
              </a:buClr>
              <a:buFont typeface="Wingdings" panose="05000000000000000000" pitchFamily="2" charset="2"/>
              <a:buChar char="q"/>
              <a:defRPr/>
            </a:pPr>
            <a:r>
              <a:rPr lang="ar-EG" sz="2800" b="1" dirty="0">
                <a:solidFill>
                  <a:prstClr val="black"/>
                </a:solidFill>
                <a:cs typeface="Times New Roman" panose="02020603050405020304" pitchFamily="18" charset="0"/>
              </a:rPr>
              <a:t>إدارة الصراع</a:t>
            </a:r>
          </a:p>
          <a:p>
            <a:pPr marL="571500" lvl="0" indent="-571500" algn="r" rtl="1">
              <a:lnSpc>
                <a:spcPct val="150000"/>
              </a:lnSpc>
              <a:buClr>
                <a:srgbClr val="4BACC6">
                  <a:lumMod val="75000"/>
                </a:srgbClr>
              </a:buClr>
              <a:buFont typeface="Wingdings" panose="05000000000000000000" pitchFamily="2" charset="2"/>
              <a:buChar char="q"/>
              <a:defRPr/>
            </a:pPr>
            <a:r>
              <a:rPr lang="ar-EG" sz="2800" b="1" dirty="0">
                <a:solidFill>
                  <a:prstClr val="black"/>
                </a:solidFill>
                <a:cs typeface="Times New Roman" panose="02020603050405020304" pitchFamily="18" charset="0"/>
              </a:rPr>
              <a:t>إستراتيجيات إدارة الصراع</a:t>
            </a:r>
          </a:p>
          <a:p>
            <a:pPr marL="571500" lvl="0" indent="-571500" algn="r" rtl="1">
              <a:lnSpc>
                <a:spcPct val="150000"/>
              </a:lnSpc>
              <a:buClr>
                <a:srgbClr val="4BACC6">
                  <a:lumMod val="75000"/>
                </a:srgbClr>
              </a:buClr>
              <a:buFont typeface="Wingdings" panose="05000000000000000000" pitchFamily="2" charset="2"/>
              <a:buChar char="q"/>
              <a:defRPr/>
            </a:pPr>
            <a:r>
              <a:rPr lang="ar-EG" sz="2800" b="1" dirty="0">
                <a:solidFill>
                  <a:prstClr val="black"/>
                </a:solidFill>
                <a:cs typeface="Times New Roman" panose="02020603050405020304" pitchFamily="18" charset="0"/>
              </a:rPr>
              <a:t>الضغوط النفسية</a:t>
            </a:r>
          </a:p>
          <a:p>
            <a:pPr marL="571500" lvl="0" indent="-571500" algn="r" rtl="1">
              <a:lnSpc>
                <a:spcPct val="150000"/>
              </a:lnSpc>
              <a:buClr>
                <a:srgbClr val="4BACC6">
                  <a:lumMod val="75000"/>
                </a:srgbClr>
              </a:buClr>
              <a:buFont typeface="Wingdings" panose="05000000000000000000" pitchFamily="2" charset="2"/>
              <a:buChar char="q"/>
              <a:defRPr/>
            </a:pPr>
            <a:r>
              <a:rPr lang="ar-EG" sz="2800" b="1" dirty="0">
                <a:solidFill>
                  <a:prstClr val="black"/>
                </a:solidFill>
                <a:cs typeface="Times New Roman" panose="02020603050405020304" pitchFamily="18" charset="0"/>
              </a:rPr>
              <a:t>ضغوط الحياة.</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950" y="3565647"/>
            <a:ext cx="2973801" cy="2044488"/>
          </a:xfrm>
          <a:prstGeom prst="rect">
            <a:avLst/>
          </a:prstGeom>
        </p:spPr>
      </p:pic>
    </p:spTree>
    <p:extLst>
      <p:ext uri="{BB962C8B-B14F-4D97-AF65-F5344CB8AC3E}">
        <p14:creationId xmlns:p14="http://schemas.microsoft.com/office/powerpoint/2010/main" val="46103091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53706" y="679252"/>
            <a:ext cx="2430967" cy="738664"/>
          </a:xfrm>
          <a:prstGeom prst="rect">
            <a:avLst/>
          </a:prstGeom>
        </p:spPr>
        <p:txBody>
          <a:bodyPr wrap="square">
            <a:spAutoFit/>
          </a:bodyPr>
          <a:lstStyle/>
          <a:p>
            <a:pPr lvl="0" algn="r" rtl="1">
              <a:lnSpc>
                <a:spcPct val="150000"/>
              </a:lnSpc>
              <a:spcAft>
                <a:spcPts val="1000"/>
              </a:spcAft>
            </a:pPr>
            <a:r>
              <a:rPr lang="ar-SA" sz="28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أنواع ضغوط العمل</a:t>
            </a:r>
            <a:endParaRPr lang="en-US" sz="16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3" name="Diagram 2"/>
          <p:cNvGraphicFramePr/>
          <p:nvPr>
            <p:extLst>
              <p:ext uri="{D42A27DB-BD31-4B8C-83A1-F6EECF244321}">
                <p14:modId xmlns:p14="http://schemas.microsoft.com/office/powerpoint/2010/main" val="3051937103"/>
              </p:ext>
            </p:extLst>
          </p:nvPr>
        </p:nvGraphicFramePr>
        <p:xfrm>
          <a:off x="1719766" y="1851102"/>
          <a:ext cx="8773532" cy="38910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042076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5259" y="697836"/>
            <a:ext cx="10615961" cy="2159566"/>
          </a:xfrm>
          <a:prstGeom prst="rect">
            <a:avLst/>
          </a:prstGeom>
        </p:spPr>
        <p:txBody>
          <a:bodyPr wrap="square">
            <a:spAutoFit/>
          </a:bodyPr>
          <a:lstStyle/>
          <a:p>
            <a:pPr lvl="0" algn="just" rtl="1">
              <a:lnSpc>
                <a:spcPct val="150000"/>
              </a:lnSpc>
              <a:spcAft>
                <a:spcPts val="1000"/>
              </a:spcAft>
            </a:pPr>
            <a:r>
              <a:rPr lang="ar-EG" sz="2800" b="1" u="sng" dirty="0">
                <a:solidFill>
                  <a:srgbClr val="002060"/>
                </a:solidFill>
                <a:latin typeface="Calibri" panose="020F0502020204030204" pitchFamily="34" charset="0"/>
                <a:ea typeface="Calibri" panose="020F0502020204030204" pitchFamily="34" charset="0"/>
                <a:cs typeface="+mj-cs"/>
              </a:rPr>
              <a:t>كيف يمكنك التخلص من ضغوطات العمل المستمرة؟</a:t>
            </a:r>
            <a:endParaRPr lang="en-US" sz="2800" dirty="0">
              <a:solidFill>
                <a:prstClr val="black"/>
              </a:solidFill>
              <a:latin typeface="Calibri" panose="020F0502020204030204" pitchFamily="34" charset="0"/>
              <a:ea typeface="Calibri" panose="020F0502020204030204" pitchFamily="34" charset="0"/>
              <a:cs typeface="+mj-cs"/>
            </a:endParaRPr>
          </a:p>
          <a:p>
            <a:pPr lvl="0" algn="just" rtl="1">
              <a:lnSpc>
                <a:spcPct val="150000"/>
              </a:lnSpc>
              <a:spcAft>
                <a:spcPts val="1000"/>
              </a:spcAft>
            </a:pPr>
            <a:r>
              <a:rPr lang="ar-SA" sz="2800" b="1" dirty="0">
                <a:solidFill>
                  <a:prstClr val="black"/>
                </a:solidFill>
                <a:latin typeface="Calibri" panose="020F0502020204030204" pitchFamily="34" charset="0"/>
                <a:ea typeface="Calibri" panose="020F0502020204030204" pitchFamily="34" charset="0"/>
                <a:cs typeface="+mj-cs"/>
              </a:rPr>
              <a:t>لحل تلك الأزمات والاشكاليات التي تواجه الموظف وتَعُوق نجاحه بالشكل المطلوب، سنضع لك خطوات تخلصك من تلك الضغوط وينبغي اتباعها</a:t>
            </a:r>
            <a:r>
              <a:rPr lang="en-US" sz="2800" b="1" dirty="0">
                <a:solidFill>
                  <a:prstClr val="black"/>
                </a:solidFill>
                <a:latin typeface="Times New Roman" panose="02020603050405020304" pitchFamily="18" charset="0"/>
                <a:ea typeface="Calibri" panose="020F0502020204030204" pitchFamily="34" charset="0"/>
                <a:cs typeface="+mj-cs"/>
              </a:rPr>
              <a:t>:</a:t>
            </a:r>
            <a:endParaRPr lang="en-US" sz="2800" dirty="0">
              <a:solidFill>
                <a:prstClr val="black"/>
              </a:solidFill>
              <a:latin typeface="Calibri" panose="020F0502020204030204" pitchFamily="34" charset="0"/>
              <a:ea typeface="Calibri" panose="020F0502020204030204" pitchFamily="34" charset="0"/>
              <a:cs typeface="+mj-cs"/>
            </a:endParaRPr>
          </a:p>
        </p:txBody>
      </p:sp>
      <p:graphicFrame>
        <p:nvGraphicFramePr>
          <p:cNvPr id="5" name="Diagram 4"/>
          <p:cNvGraphicFramePr/>
          <p:nvPr>
            <p:extLst>
              <p:ext uri="{D42A27DB-BD31-4B8C-83A1-F6EECF244321}">
                <p14:modId xmlns:p14="http://schemas.microsoft.com/office/powerpoint/2010/main" val="2745486462"/>
              </p:ext>
            </p:extLst>
          </p:nvPr>
        </p:nvGraphicFramePr>
        <p:xfrm>
          <a:off x="905727" y="2968914"/>
          <a:ext cx="10245493" cy="32534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059974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10146" y="1356000"/>
            <a:ext cx="5263377" cy="2159566"/>
          </a:xfrm>
          <a:prstGeom prst="rect">
            <a:avLst/>
          </a:prstGeom>
        </p:spPr>
        <p:txBody>
          <a:bodyPr wrap="square">
            <a:spAutoFit/>
          </a:bodyPr>
          <a:lstStyle/>
          <a:p>
            <a:pPr lvl="0" algn="just" rtl="1">
              <a:lnSpc>
                <a:spcPct val="150000"/>
              </a:lnSpc>
              <a:spcAft>
                <a:spcPts val="1000"/>
              </a:spcAft>
            </a:pPr>
            <a:r>
              <a:rPr lang="ar-SA" sz="2800" b="1" u="sng" dirty="0">
                <a:solidFill>
                  <a:srgbClr val="002060"/>
                </a:solidFill>
                <a:latin typeface="Calibri" panose="020F0502020204030204" pitchFamily="34" charset="0"/>
                <a:ea typeface="Calibri" panose="020F0502020204030204" pitchFamily="34" charset="0"/>
                <a:cs typeface="+mj-cs"/>
              </a:rPr>
              <a:t>التعامل مع زميل العمل الخبيث</a:t>
            </a:r>
            <a:endParaRPr lang="en-US" sz="2800" dirty="0">
              <a:solidFill>
                <a:prstClr val="black"/>
              </a:solidFill>
              <a:latin typeface="Calibri" panose="020F0502020204030204" pitchFamily="34" charset="0"/>
              <a:ea typeface="Calibri" panose="020F0502020204030204" pitchFamily="34" charset="0"/>
              <a:cs typeface="+mj-cs"/>
            </a:endParaRPr>
          </a:p>
          <a:p>
            <a:pPr lvl="0" algn="just" rtl="1">
              <a:lnSpc>
                <a:spcPct val="150000"/>
              </a:lnSpc>
              <a:spcAft>
                <a:spcPts val="1000"/>
              </a:spcAft>
            </a:pPr>
            <a:r>
              <a:rPr lang="ar-SA" sz="2800" b="1" dirty="0">
                <a:solidFill>
                  <a:prstClr val="black"/>
                </a:solidFill>
                <a:latin typeface="Calibri" panose="020F0502020204030204" pitchFamily="34" charset="0"/>
                <a:ea typeface="Calibri" panose="020F0502020204030204" pitchFamily="34" charset="0"/>
                <a:cs typeface="+mj-cs"/>
              </a:rPr>
              <a:t>يوجد بعض النصائح التي  يمكن عن طريقها التعامل مع زميل العمل الخبيث واللئيم ومنه</a:t>
            </a:r>
            <a:r>
              <a:rPr lang="ar-EG" sz="2800" b="1" dirty="0">
                <a:solidFill>
                  <a:prstClr val="black"/>
                </a:solidFill>
                <a:latin typeface="Calibri" panose="020F0502020204030204" pitchFamily="34" charset="0"/>
                <a:ea typeface="Calibri" panose="020F0502020204030204" pitchFamily="34" charset="0"/>
                <a:cs typeface="+mj-cs"/>
              </a:rPr>
              <a:t>ا:</a:t>
            </a:r>
            <a:endParaRPr lang="en-US" sz="2800" dirty="0">
              <a:solidFill>
                <a:prstClr val="black"/>
              </a:solidFill>
              <a:latin typeface="Calibri" panose="020F0502020204030204" pitchFamily="34" charset="0"/>
              <a:ea typeface="Calibri" panose="020F0502020204030204" pitchFamily="34" charset="0"/>
              <a:cs typeface="+mj-cs"/>
            </a:endParaRPr>
          </a:p>
        </p:txBody>
      </p:sp>
      <p:sp>
        <p:nvSpPr>
          <p:cNvPr id="3" name="Rounded Rectangle 2"/>
          <p:cNvSpPr/>
          <p:nvPr/>
        </p:nvSpPr>
        <p:spPr>
          <a:xfrm>
            <a:off x="5742878" y="776136"/>
            <a:ext cx="5430645" cy="5798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600" b="1" dirty="0">
                <a:cs typeface="+mj-cs"/>
              </a:rPr>
              <a:t>كيف تتعامل مع زميل العمل الخبيث؟</a:t>
            </a:r>
          </a:p>
        </p:txBody>
      </p:sp>
      <p:graphicFrame>
        <p:nvGraphicFramePr>
          <p:cNvPr id="4" name="Diagram 3"/>
          <p:cNvGraphicFramePr/>
          <p:nvPr>
            <p:extLst>
              <p:ext uri="{D42A27DB-BD31-4B8C-83A1-F6EECF244321}">
                <p14:modId xmlns:p14="http://schemas.microsoft.com/office/powerpoint/2010/main" val="3897593607"/>
              </p:ext>
            </p:extLst>
          </p:nvPr>
        </p:nvGraphicFramePr>
        <p:xfrm>
          <a:off x="693854" y="1306946"/>
          <a:ext cx="5049024" cy="43429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179828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77882" y="678493"/>
            <a:ext cx="6096000" cy="5322098"/>
          </a:xfrm>
          <a:prstGeom prst="rect">
            <a:avLst/>
          </a:prstGeom>
        </p:spPr>
        <p:txBody>
          <a:bodyPr>
            <a:spAutoFit/>
          </a:bodyPr>
          <a:lstStyle/>
          <a:p>
            <a:pPr lvl="0" algn="just" rtl="1">
              <a:lnSpc>
                <a:spcPct val="150000"/>
              </a:lnSpc>
              <a:spcAft>
                <a:spcPts val="1000"/>
              </a:spcAft>
            </a:pPr>
            <a:r>
              <a:rPr lang="ar-SA" sz="2800" b="1" u="sng" dirty="0">
                <a:solidFill>
                  <a:srgbClr val="002060"/>
                </a:solidFill>
                <a:latin typeface="Calibri" panose="020F0502020204030204" pitchFamily="34" charset="0"/>
                <a:ea typeface="Calibri" panose="020F0502020204030204" pitchFamily="34" charset="0"/>
                <a:cs typeface="+mj-cs"/>
              </a:rPr>
              <a:t>تجنب المواجهة والصراع</a:t>
            </a:r>
            <a:endParaRPr lang="en-US" sz="2800" dirty="0">
              <a:solidFill>
                <a:prstClr val="black"/>
              </a:solidFill>
              <a:latin typeface="Calibri" panose="020F0502020204030204" pitchFamily="34" charset="0"/>
              <a:ea typeface="Calibri" panose="020F0502020204030204" pitchFamily="34" charset="0"/>
              <a:cs typeface="+mj-cs"/>
            </a:endParaRPr>
          </a:p>
          <a:p>
            <a:pPr lvl="0" algn="just" rtl="1">
              <a:lnSpc>
                <a:spcPct val="150000"/>
              </a:lnSpc>
              <a:spcAft>
                <a:spcPts val="1000"/>
              </a:spcAft>
            </a:pPr>
            <a:r>
              <a:rPr lang="ar-SA" sz="2800" b="1" dirty="0">
                <a:solidFill>
                  <a:prstClr val="black"/>
                </a:solidFill>
                <a:latin typeface="Calibri" panose="020F0502020204030204" pitchFamily="34" charset="0"/>
                <a:ea typeface="Calibri" panose="020F0502020204030204" pitchFamily="34" charset="0"/>
                <a:cs typeface="+mj-cs"/>
              </a:rPr>
              <a:t>إن أسوأ ما يمكن القيام به عند التعامل مع الشخص الخبيث هو التفكير بالانتقام به برد الضربات السيئة له، حيث أن الاشخاص السلبيين والذين يحبون إجراء المواجهة والصراعات يزدهرون عادةً في تصعيد المشكلات وإثارة المزيد من الجدل، لأن توجيه أي كلمات سلبية يمكن أن يغذي من الخبث لديهم ويعطيهم المزيد من القوة للرد</a:t>
            </a:r>
            <a:r>
              <a:rPr lang="ar-EG" sz="2800" b="1" dirty="0">
                <a:solidFill>
                  <a:prstClr val="black"/>
                </a:solidFill>
                <a:latin typeface="Calibri" panose="020F0502020204030204" pitchFamily="34" charset="0"/>
                <a:ea typeface="Calibri" panose="020F0502020204030204" pitchFamily="34" charset="0"/>
                <a:cs typeface="+mj-cs"/>
              </a:rPr>
              <a:t>.</a:t>
            </a:r>
            <a:endParaRPr lang="en-US" sz="2800" dirty="0">
              <a:solidFill>
                <a:prstClr val="black"/>
              </a:solidFill>
              <a:latin typeface="Calibri" panose="020F0502020204030204" pitchFamily="34" charset="0"/>
              <a:ea typeface="Calibri" panose="020F0502020204030204" pitchFamily="34" charset="0"/>
              <a:cs typeface="+mj-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980" y="1717288"/>
            <a:ext cx="4341541" cy="3694770"/>
          </a:xfrm>
          <a:prstGeom prst="ellipse">
            <a:avLst/>
          </a:prstGeom>
          <a:ln>
            <a:noFill/>
          </a:ln>
          <a:effectLst>
            <a:softEdge rad="112500"/>
          </a:effectLst>
        </p:spPr>
      </p:pic>
    </p:spTree>
    <p:extLst>
      <p:ext uri="{BB962C8B-B14F-4D97-AF65-F5344CB8AC3E}">
        <p14:creationId xmlns:p14="http://schemas.microsoft.com/office/powerpoint/2010/main" val="253534252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98995" y="1445210"/>
            <a:ext cx="5274528" cy="4744889"/>
          </a:xfrm>
          <a:prstGeom prst="rect">
            <a:avLst/>
          </a:prstGeom>
        </p:spPr>
        <p:txBody>
          <a:bodyPr wrap="square">
            <a:spAutoFit/>
          </a:bodyPr>
          <a:lstStyle/>
          <a:p>
            <a:pPr lvl="0" algn="just" rtl="1">
              <a:lnSpc>
                <a:spcPct val="150000"/>
              </a:lnSpc>
              <a:spcAft>
                <a:spcPts val="1000"/>
              </a:spcAft>
            </a:pPr>
            <a:r>
              <a:rPr lang="ar-SA" sz="2800" b="1" u="sng" dirty="0">
                <a:solidFill>
                  <a:srgbClr val="002060"/>
                </a:solidFill>
                <a:latin typeface="Calibri" panose="020F0502020204030204" pitchFamily="34" charset="0"/>
                <a:ea typeface="Calibri" panose="020F0502020204030204" pitchFamily="34" charset="0"/>
                <a:cs typeface="+mj-cs"/>
              </a:rPr>
              <a:t>التفاوض</a:t>
            </a:r>
            <a:endParaRPr lang="en-US" sz="2800" dirty="0">
              <a:solidFill>
                <a:prstClr val="black"/>
              </a:solidFill>
              <a:latin typeface="Calibri" panose="020F0502020204030204" pitchFamily="34" charset="0"/>
              <a:ea typeface="Calibri" panose="020F0502020204030204" pitchFamily="34" charset="0"/>
              <a:cs typeface="+mj-cs"/>
            </a:endParaRPr>
          </a:p>
          <a:p>
            <a:pPr lvl="0" algn="just" rtl="1">
              <a:lnSpc>
                <a:spcPct val="150000"/>
              </a:lnSpc>
              <a:spcAft>
                <a:spcPts val="1000"/>
              </a:spcAft>
            </a:pPr>
            <a:r>
              <a:rPr lang="ar-SA" sz="2800" b="1" dirty="0">
                <a:solidFill>
                  <a:prstClr val="black"/>
                </a:solidFill>
                <a:latin typeface="Calibri" panose="020F0502020204030204" pitchFamily="34" charset="0"/>
                <a:ea typeface="Calibri" panose="020F0502020204030204" pitchFamily="34" charset="0"/>
                <a:cs typeface="+mj-cs"/>
              </a:rPr>
              <a:t>يرتبط مصطلح التفاوض الذي يُستخدم في المعاملات الكبيرة بين المؤسسات التجارية والصناعية وبين الدول في التعاملات الدبلوماسية بمفهومِ حل المشكلات التي تواجه البشرِ غير المنخرطين في نشاطات التفاوض بصورةٍ عملية</a:t>
            </a:r>
            <a:r>
              <a:rPr lang="ar-EG" sz="2800" b="1" dirty="0">
                <a:solidFill>
                  <a:prstClr val="black"/>
                </a:solidFill>
                <a:latin typeface="Calibri" panose="020F0502020204030204" pitchFamily="34" charset="0"/>
                <a:ea typeface="Calibri" panose="020F0502020204030204" pitchFamily="34" charset="0"/>
                <a:cs typeface="+mj-cs"/>
              </a:rPr>
              <a:t>.</a:t>
            </a:r>
            <a:endParaRPr lang="en-US" sz="2800" dirty="0">
              <a:solidFill>
                <a:prstClr val="black"/>
              </a:solidFill>
              <a:latin typeface="Calibri" panose="020F0502020204030204" pitchFamily="34" charset="0"/>
              <a:ea typeface="Calibri" panose="020F0502020204030204" pitchFamily="34" charset="0"/>
              <a:cs typeface="+mj-cs"/>
            </a:endParaRPr>
          </a:p>
        </p:txBody>
      </p:sp>
      <p:sp>
        <p:nvSpPr>
          <p:cNvPr id="3" name="Rounded Rectangle 2"/>
          <p:cNvSpPr/>
          <p:nvPr/>
        </p:nvSpPr>
        <p:spPr>
          <a:xfrm>
            <a:off x="7359805" y="776136"/>
            <a:ext cx="3813718" cy="5798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600" b="1" dirty="0">
                <a:cs typeface="+mj-cs"/>
              </a:rPr>
              <a:t>التفاوض وحل المشكلات</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019" y="1728438"/>
            <a:ext cx="4252332" cy="3735414"/>
          </a:xfrm>
          <a:prstGeom prst="ellipse">
            <a:avLst/>
          </a:prstGeom>
          <a:ln>
            <a:noFill/>
          </a:ln>
          <a:effectLst>
            <a:softEdge rad="112500"/>
          </a:effectLst>
        </p:spPr>
      </p:pic>
    </p:spTree>
    <p:extLst>
      <p:ext uri="{BB962C8B-B14F-4D97-AF65-F5344CB8AC3E}">
        <p14:creationId xmlns:p14="http://schemas.microsoft.com/office/powerpoint/2010/main" val="322183650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489827950"/>
              </p:ext>
            </p:extLst>
          </p:nvPr>
        </p:nvGraphicFramePr>
        <p:xfrm>
          <a:off x="1786673" y="1527718"/>
          <a:ext cx="8405542" cy="31832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413936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19634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2610619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78151" y="596301"/>
            <a:ext cx="7092175" cy="1680588"/>
          </a:xfrm>
          <a:prstGeom prst="rect">
            <a:avLst/>
          </a:prstGeom>
        </p:spPr>
        <p:txBody>
          <a:bodyPr wrap="square">
            <a:spAutoFit/>
          </a:bodyPr>
          <a:lstStyle/>
          <a:p>
            <a:pPr marL="0" marR="0" lvl="0" indent="0" algn="ctr" defTabSz="914400" rtl="1" eaLnBrk="1" fontAlgn="auto" latinLnBrk="0" hangingPunct="1">
              <a:lnSpc>
                <a:spcPct val="107000"/>
              </a:lnSpc>
              <a:spcBef>
                <a:spcPts val="0"/>
              </a:spcBef>
              <a:spcAft>
                <a:spcPts val="800"/>
              </a:spcAft>
              <a:buClrTx/>
              <a:buSzTx/>
              <a:buFontTx/>
              <a:buNone/>
              <a:tabLst>
                <a:tab pos="2174240" algn="l"/>
                <a:tab pos="3236595" algn="ctr"/>
              </a:tabLst>
              <a:defRPr/>
            </a:pPr>
            <a:r>
              <a:rPr kumimoji="0" lang="ar-EG" sz="2800" b="1" i="0" u="none" strike="noStrike" kern="1200" cap="none" spc="0" normalizeH="0" baseline="0" noProof="0" dirty="0">
                <a:ln>
                  <a:noFill/>
                </a:ln>
                <a:solidFill>
                  <a:srgbClr val="4BACC6">
                    <a:lumMod val="50000"/>
                  </a:srgbClr>
                </a:solidFill>
                <a:effectLst/>
                <a:uLnTx/>
                <a:uFillTx/>
                <a:latin typeface="Calibri"/>
                <a:ea typeface="Times New Roman"/>
                <a:cs typeface="Times New Roman"/>
              </a:rPr>
              <a:t>نشاط -6</a:t>
            </a:r>
          </a:p>
          <a:p>
            <a:pPr marL="0" marR="0" lvl="0" indent="0" algn="ctr" defTabSz="914400" rtl="1" eaLnBrk="1" fontAlgn="auto" latinLnBrk="0" hangingPunct="1">
              <a:lnSpc>
                <a:spcPct val="107000"/>
              </a:lnSpc>
              <a:spcBef>
                <a:spcPts val="0"/>
              </a:spcBef>
              <a:spcAft>
                <a:spcPts val="800"/>
              </a:spcAft>
              <a:buClrTx/>
              <a:buSzTx/>
              <a:buFontTx/>
              <a:buNone/>
              <a:tabLst>
                <a:tab pos="2174240" algn="l"/>
                <a:tab pos="3236595" algn="ctr"/>
              </a:tabLst>
              <a:defRPr/>
            </a:pPr>
            <a:r>
              <a:rPr kumimoji="0" lang="ar-EG" sz="2800" b="1" i="0" u="none" strike="noStrike" kern="1200" cap="none" spc="0" normalizeH="0" baseline="0" noProof="0" dirty="0">
                <a:ln>
                  <a:noFill/>
                </a:ln>
                <a:solidFill>
                  <a:srgbClr val="0070C0"/>
                </a:solidFill>
                <a:effectLst/>
                <a:uLnTx/>
                <a:uFillTx/>
                <a:latin typeface="Calibri"/>
                <a:ea typeface="Times New Roman"/>
                <a:cs typeface="Times New Roman"/>
              </a:rPr>
              <a:t>مناقشة - فردي</a:t>
            </a:r>
          </a:p>
          <a:p>
            <a:pPr lvl="0" algn="ctr" rtl="1">
              <a:lnSpc>
                <a:spcPct val="107000"/>
              </a:lnSpc>
              <a:spcAft>
                <a:spcPts val="800"/>
              </a:spcAft>
              <a:tabLst>
                <a:tab pos="2174240" algn="l"/>
                <a:tab pos="3236595" algn="ctr"/>
              </a:tabLst>
              <a:defRPr/>
            </a:pPr>
            <a:r>
              <a:rPr lang="ar-EG" sz="2800" b="1" dirty="0">
                <a:solidFill>
                  <a:prstClr val="black"/>
                </a:solidFill>
                <a:ea typeface="Times New Roman"/>
                <a:cs typeface="Times New Roman"/>
              </a:rPr>
              <a:t>عزيزي المتدرب اذكر ماتعرفه عن التفاوض وحل المشكلات؟ </a:t>
            </a:r>
            <a:endParaRPr kumimoji="0" lang="ar-EG" sz="2800" b="1" i="0" u="none" strike="noStrike" kern="1200" cap="none" spc="0" normalizeH="0" baseline="0" noProof="0" dirty="0">
              <a:ln>
                <a:noFill/>
              </a:ln>
              <a:solidFill>
                <a:prstClr val="black"/>
              </a:solidFill>
              <a:effectLst/>
              <a:uLnTx/>
              <a:uFillTx/>
              <a:latin typeface="Calibri"/>
              <a:ea typeface="Times New Roman"/>
              <a:cs typeface="Times New Roman"/>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3993" t="27642" r="2087" b="6667"/>
          <a:stretch/>
        </p:blipFill>
        <p:spPr>
          <a:xfrm>
            <a:off x="2735766" y="2425034"/>
            <a:ext cx="6976946" cy="3775044"/>
          </a:xfrm>
          <a:prstGeom prst="rect">
            <a:avLst/>
          </a:prstGeom>
        </p:spPr>
      </p:pic>
    </p:spTree>
    <p:extLst>
      <p:ext uri="{BB962C8B-B14F-4D97-AF65-F5344CB8AC3E}">
        <p14:creationId xmlns:p14="http://schemas.microsoft.com/office/powerpoint/2010/main" val="183772438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964940" y="508494"/>
            <a:ext cx="24384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sz="6600" b="1" i="0" u="none" strike="noStrike" kern="1200" cap="none" spc="0" normalizeH="0" baseline="0" noProof="0" dirty="0">
                <a:ln>
                  <a:noFill/>
                </a:ln>
                <a:solidFill>
                  <a:srgbClr val="0084E4"/>
                </a:solidFill>
                <a:effectLst/>
                <a:uLnTx/>
                <a:uFillTx/>
                <a:latin typeface="Andalus" pitchFamily="18" charset="-78"/>
                <a:ea typeface="Times New Roman" pitchFamily="18" charset="0"/>
                <a:cs typeface="Times New Roman" panose="02020603050405020304" pitchFamily="18" charset="0"/>
              </a:rPr>
              <a:t>الخاتمة</a:t>
            </a:r>
            <a:endParaRPr kumimoji="0" lang="en-US" sz="6000" b="0" i="0" u="none" strike="noStrike" kern="1200" cap="none" spc="0" normalizeH="0" baseline="0" noProof="0" dirty="0">
              <a:ln>
                <a:noFill/>
              </a:ln>
              <a:solidFill>
                <a:srgbClr val="0084E4"/>
              </a:solidFill>
              <a:effectLst/>
              <a:uLnTx/>
              <a:uFillTx/>
              <a:latin typeface="Arial" pitchFamily="34" charset="0"/>
              <a:ea typeface="+mn-ea"/>
              <a:cs typeface="+mn-cs"/>
            </a:endParaRPr>
          </a:p>
        </p:txBody>
      </p:sp>
      <p:sp>
        <p:nvSpPr>
          <p:cNvPr id="3" name="Rectangle 3"/>
          <p:cNvSpPr>
            <a:spLocks noChangeArrowheads="1"/>
          </p:cNvSpPr>
          <p:nvPr/>
        </p:nvSpPr>
        <p:spPr bwMode="auto">
          <a:xfrm>
            <a:off x="3881291" y="454969"/>
            <a:ext cx="442941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3236913" algn="ctr"/>
                <a:tab pos="4203700" algn="l"/>
              </a:tabLst>
              <a:defRPr/>
            </a:pPr>
            <a:r>
              <a:rPr kumimoji="0" lang="ar-EG" sz="2400" b="1" i="0" u="none" strike="noStrike" kern="1200" cap="none" spc="0" normalizeH="0" baseline="0" noProof="0">
                <a:ln>
                  <a:noFill/>
                </a:ln>
                <a:solidFill>
                  <a:srgbClr val="FF0000"/>
                </a:solidFill>
                <a:effectLst/>
                <a:uLnTx/>
                <a:uFillTx/>
                <a:latin typeface="Times New Roman" pitchFamily="18" charset="0"/>
                <a:ea typeface="Calibri" pitchFamily="34" charset="0"/>
                <a:cs typeface="Times New Roman" pitchFamily="18" charset="0"/>
              </a:rPr>
              <a:t>		</a:t>
            </a:r>
            <a:endParaRPr kumimoji="0" lang="ar-EG"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pic>
        <p:nvPicPr>
          <p:cNvPr id="5" name="Picture 4" descr="Funny cartoon businessman presenting or showing Vector Image"/>
          <p:cNvPicPr/>
          <p:nvPr/>
        </p:nvPicPr>
        <p:blipFill rotWithShape="1">
          <a:blip r:embed="rId2">
            <a:extLst>
              <a:ext uri="{28A0092B-C50C-407E-A947-70E740481C1C}">
                <a14:useLocalDpi xmlns:a14="http://schemas.microsoft.com/office/drawing/2010/main" val="0"/>
              </a:ext>
            </a:extLst>
          </a:blip>
          <a:srcRect b="7278"/>
          <a:stretch/>
        </p:blipFill>
        <p:spPr bwMode="auto">
          <a:xfrm>
            <a:off x="3983230" y="1670015"/>
            <a:ext cx="4401820" cy="4524145"/>
          </a:xfrm>
          <a:prstGeom prst="rect">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49995779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685800"/>
            <a:ext cx="9144000" cy="5129609"/>
          </a:xfrm>
          <a:prstGeom prst="rect">
            <a:avLst/>
          </a:prstGeom>
        </p:spPr>
        <p:txBody>
          <a:bodyPr wrap="square">
            <a:spAutoFit/>
          </a:bodyPr>
          <a:lstStyle/>
          <a:p>
            <a:pPr marL="0" marR="0" lvl="0" indent="0" algn="ctr" defTabSz="914400" rtl="1" eaLnBrk="1" fontAlgn="base" latinLnBrk="0" hangingPunct="1">
              <a:lnSpc>
                <a:spcPct val="150000"/>
              </a:lnSpc>
              <a:spcBef>
                <a:spcPts val="0"/>
              </a:spcBef>
              <a:spcAft>
                <a:spcPts val="1000"/>
              </a:spcAft>
              <a:buClrTx/>
              <a:buSzTx/>
              <a:buFontTx/>
              <a:buNone/>
              <a:tabLst/>
              <a:defRPr/>
            </a:pPr>
            <a:r>
              <a:rPr kumimoji="0" lang="ar-SA" sz="2800" b="1" i="0" u="sng" strike="noStrike" kern="1200" cap="none" spc="0" normalizeH="0" baseline="0" noProof="0" dirty="0">
                <a:ln>
                  <a:noFill/>
                </a:ln>
                <a:solidFill>
                  <a:srgbClr val="0084E4"/>
                </a:solidFill>
                <a:effectLst/>
                <a:uLnTx/>
                <a:uFillTx/>
                <a:latin typeface="Calibri"/>
                <a:ea typeface="Times New Roman"/>
                <a:cs typeface="Times New Roman" panose="02020603050405020304" pitchFamily="18" charset="0"/>
              </a:rPr>
              <a:t>كلمة ختام</a:t>
            </a:r>
            <a:endParaRPr kumimoji="0" lang="en-US" sz="2800" b="0" i="0" u="none" strike="noStrike" kern="1200" cap="none" spc="0" normalizeH="0" baseline="0" noProof="0" dirty="0">
              <a:ln>
                <a:noFill/>
              </a:ln>
              <a:solidFill>
                <a:srgbClr val="0084E4"/>
              </a:solidFill>
              <a:effectLst/>
              <a:uLnTx/>
              <a:uFillTx/>
              <a:latin typeface="Calibri"/>
              <a:ea typeface="Calibri"/>
              <a:cs typeface="+mn-cs"/>
            </a:endParaRPr>
          </a:p>
          <a:p>
            <a:pPr marL="0" marR="0" lvl="0" indent="0" algn="ctr" defTabSz="914400" rtl="1" eaLnBrk="1" fontAlgn="base" latinLnBrk="0" hangingPunct="1">
              <a:lnSpc>
                <a:spcPct val="150000"/>
              </a:lnSpc>
              <a:spcBef>
                <a:spcPts val="0"/>
              </a:spcBef>
              <a:spcAft>
                <a:spcPts val="1000"/>
              </a:spcAft>
              <a:buClrTx/>
              <a:buSzTx/>
              <a:buFontTx/>
              <a:buNone/>
              <a:tabLst/>
              <a:defRPr/>
            </a:pPr>
            <a:r>
              <a:rPr kumimoji="0" lang="ar-EG" sz="2800" b="1" i="0" u="none" strike="noStrike" kern="1200" cap="none" spc="0" normalizeH="0" baseline="0" noProof="0" dirty="0">
                <a:ln>
                  <a:noFill/>
                </a:ln>
                <a:solidFill>
                  <a:srgbClr val="181D0F"/>
                </a:solidFill>
                <a:effectLst/>
                <a:uLnTx/>
                <a:uFillTx/>
                <a:latin typeface="Calibri"/>
                <a:ea typeface="+mn-ea"/>
                <a:cs typeface="Times New Roman" panose="02020603050405020304" pitchFamily="18" charset="0"/>
              </a:rPr>
              <a:t>لكل بدايه نهايه مهما طـالت، وها نحن قد نخط حروف نهايتنا على أرصفة هذا المحور المبارك، الذي سعينا فيه لاستغلال وقتنا بأمور</a:t>
            </a:r>
            <a:r>
              <a:rPr kumimoji="0" lang="ar-EG" sz="2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 </a:t>
            </a:r>
            <a:r>
              <a:rPr kumimoji="0" lang="ar-EG" sz="2800" b="1" i="0" u="none" strike="noStrike" kern="1200" cap="none" spc="0" normalizeH="0" baseline="0" noProof="0" dirty="0">
                <a:ln>
                  <a:noFill/>
                </a:ln>
                <a:solidFill>
                  <a:srgbClr val="181D0F"/>
                </a:solidFill>
                <a:effectLst/>
                <a:uLnTx/>
                <a:uFillTx/>
                <a:latin typeface="Calibri"/>
                <a:ea typeface="+mn-ea"/>
                <a:cs typeface="Times New Roman" panose="02020603050405020304" pitchFamily="18" charset="0"/>
              </a:rPr>
              <a:t>تفيدننا في ديننا ودنيانا،آملين من الله أن يكون حقق أهدافه وغاياته التي سطرت له،</a:t>
            </a:r>
          </a:p>
          <a:p>
            <a:pPr marL="0" marR="0" lvl="0" indent="0" algn="ctr" defTabSz="914400" rtl="1" eaLnBrk="1" fontAlgn="base" latinLnBrk="0" hangingPunct="1">
              <a:lnSpc>
                <a:spcPct val="150000"/>
              </a:lnSpc>
              <a:spcBef>
                <a:spcPts val="0"/>
              </a:spcBef>
              <a:spcAft>
                <a:spcPts val="10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Calibri"/>
              <a:cs typeface="+mn-cs"/>
            </a:endParaRPr>
          </a:p>
          <a:p>
            <a:pPr marL="0" marR="0" lvl="0" indent="0" algn="ctr" defTabSz="914400" rtl="1" eaLnBrk="1" fontAlgn="base" latinLnBrk="0" hangingPunct="1">
              <a:lnSpc>
                <a:spcPct val="150000"/>
              </a:lnSpc>
              <a:spcBef>
                <a:spcPts val="0"/>
              </a:spcBef>
              <a:spcAft>
                <a:spcPts val="1000"/>
              </a:spcAft>
              <a:buClrTx/>
              <a:buSzTx/>
              <a:buFontTx/>
              <a:buNone/>
              <a:tabLst/>
              <a:defRPr/>
            </a:pPr>
            <a:r>
              <a:rPr kumimoji="0" lang="ar-EG" sz="2800" b="1" i="0" u="none" strike="noStrike" kern="1200" cap="none" spc="0" normalizeH="0" baseline="0" noProof="0" dirty="0">
                <a:ln>
                  <a:noFill/>
                </a:ln>
                <a:solidFill>
                  <a:srgbClr val="181D0F"/>
                </a:solidFill>
                <a:effectLst/>
                <a:uLnTx/>
                <a:uFillTx/>
                <a:latin typeface="Calibri"/>
                <a:ea typeface="+mn-ea"/>
                <a:cs typeface="Times New Roman" panose="02020603050405020304" pitchFamily="18" charset="0"/>
              </a:rPr>
              <a:t>مع خالص تحياتي وشكري للجميع والى اللقاء في دورات تدريبية قادمة</a:t>
            </a:r>
            <a:endParaRPr kumimoji="0" lang="en-US" sz="2800" b="0" i="0" u="none" strike="noStrike" kern="1200" cap="none" spc="0" normalizeH="0" baseline="0" noProof="0" dirty="0">
              <a:ln>
                <a:noFill/>
              </a:ln>
              <a:solidFill>
                <a:prstClr val="black"/>
              </a:solidFill>
              <a:effectLst/>
              <a:uLnTx/>
              <a:uFillTx/>
              <a:latin typeface="Calibri"/>
              <a:ea typeface="Calibri"/>
              <a:cs typeface="+mn-cs"/>
            </a:endParaRPr>
          </a:p>
          <a:p>
            <a:pPr marL="0" marR="0" lvl="0" indent="0" algn="ctr" defTabSz="914400" rtl="1" eaLnBrk="1" fontAlgn="base" latinLnBrk="0" hangingPunct="1">
              <a:lnSpc>
                <a:spcPct val="150000"/>
              </a:lnSpc>
              <a:spcBef>
                <a:spcPts val="0"/>
              </a:spcBef>
              <a:spcAft>
                <a:spcPts val="1000"/>
              </a:spcAft>
              <a:buClrTx/>
              <a:buSzTx/>
              <a:buFontTx/>
              <a:buNone/>
              <a:tabLst/>
              <a:defRPr/>
            </a:pPr>
            <a:r>
              <a:rPr kumimoji="0" lang="ar-EG" sz="2800" b="1" i="0" u="none" strike="noStrike" kern="1200" cap="none" spc="0" normalizeH="0" baseline="0" noProof="0" dirty="0">
                <a:ln>
                  <a:noFill/>
                </a:ln>
                <a:solidFill>
                  <a:srgbClr val="0084E4"/>
                </a:solidFill>
                <a:effectLst/>
                <a:uLnTx/>
                <a:uFillTx/>
                <a:latin typeface="Calibri"/>
                <a:ea typeface="+mn-ea"/>
                <a:cs typeface="Times New Roman" panose="02020603050405020304" pitchFamily="18" charset="0"/>
              </a:rPr>
              <a:t>....... </a:t>
            </a:r>
            <a:endParaRPr kumimoji="0" lang="en-US" sz="2800" b="0" i="0" u="none" strike="noStrike" kern="1200" cap="none" spc="0" normalizeH="0" baseline="0" noProof="0" dirty="0">
              <a:ln>
                <a:noFill/>
              </a:ln>
              <a:solidFill>
                <a:srgbClr val="0084E4"/>
              </a:solidFill>
              <a:effectLst/>
              <a:uLnTx/>
              <a:uFillTx/>
              <a:latin typeface="Calibri"/>
              <a:ea typeface="Calibri"/>
              <a:cs typeface="+mn-cs"/>
            </a:endParaRPr>
          </a:p>
        </p:txBody>
      </p:sp>
    </p:spTree>
    <p:extLst>
      <p:ext uri="{BB962C8B-B14F-4D97-AF65-F5344CB8AC3E}">
        <p14:creationId xmlns:p14="http://schemas.microsoft.com/office/powerpoint/2010/main" val="1075463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19634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36781896"/>
      </p:ext>
    </p:extLst>
  </p:cSld>
  <p:clrMapOvr>
    <a:masterClrMapping/>
  </p:clrMapOvr>
</p:sld>
</file>

<file path=ppt/theme/theme1.xml><?xml version="1.0" encoding="utf-8"?>
<a:theme xmlns:a="http://schemas.openxmlformats.org/drawingml/2006/main" name="Theme4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40" id="{5DD40C54-A17D-49BB-AEA1-E8A225681113}" vid="{64F61D2E-C033-4D90-AA68-795BF2636E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Theme40</Template>
  <TotalTime>304</TotalTime>
  <Words>2858</Words>
  <Application>Microsoft Office PowerPoint</Application>
  <PresentationFormat>Widescreen</PresentationFormat>
  <Paragraphs>354</Paragraphs>
  <Slides>89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89</vt:i4>
      </vt:variant>
    </vt:vector>
  </HeadingPairs>
  <TitlesOfParts>
    <vt:vector size="97" baseType="lpstr">
      <vt:lpstr>Andalus</vt:lpstr>
      <vt:lpstr>Arial</vt:lpstr>
      <vt:lpstr>Calibri</vt:lpstr>
      <vt:lpstr>Courier New</vt:lpstr>
      <vt:lpstr>Symbol</vt:lpstr>
      <vt:lpstr>Times New Roman</vt:lpstr>
      <vt:lpstr>Wingdings</vt:lpstr>
      <vt:lpstr>Theme40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amira</dc:creator>
  <cp:lastModifiedBy>hima</cp:lastModifiedBy>
  <cp:revision>231</cp:revision>
  <dcterms:created xsi:type="dcterms:W3CDTF">2021-04-24T10:22:01Z</dcterms:created>
  <dcterms:modified xsi:type="dcterms:W3CDTF">2023-05-09T13:34:21Z</dcterms:modified>
</cp:coreProperties>
</file>